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47"/>
  </p:notesMasterIdLst>
  <p:handoutMasterIdLst>
    <p:handoutMasterId r:id="rId48"/>
  </p:handoutMasterIdLst>
  <p:sldIdLst>
    <p:sldId id="297" r:id="rId2"/>
    <p:sldId id="1295" r:id="rId3"/>
    <p:sldId id="1294" r:id="rId4"/>
    <p:sldId id="1296" r:id="rId5"/>
    <p:sldId id="1751618702" r:id="rId6"/>
    <p:sldId id="1751618693" r:id="rId7"/>
    <p:sldId id="1751618701" r:id="rId8"/>
    <p:sldId id="1751618694" r:id="rId9"/>
    <p:sldId id="1297" r:id="rId10"/>
    <p:sldId id="1751618703" r:id="rId11"/>
    <p:sldId id="1751618704" r:id="rId12"/>
    <p:sldId id="1751618705" r:id="rId13"/>
    <p:sldId id="1751618706" r:id="rId14"/>
    <p:sldId id="1751618707" r:id="rId15"/>
    <p:sldId id="1751618708" r:id="rId16"/>
    <p:sldId id="1751618709" r:id="rId17"/>
    <p:sldId id="1751618720" r:id="rId18"/>
    <p:sldId id="1751618721" r:id="rId19"/>
    <p:sldId id="1751618722" r:id="rId20"/>
    <p:sldId id="1751618710" r:id="rId21"/>
    <p:sldId id="1751618711" r:id="rId22"/>
    <p:sldId id="1751618712" r:id="rId23"/>
    <p:sldId id="1751618713" r:id="rId24"/>
    <p:sldId id="1751618714" r:id="rId25"/>
    <p:sldId id="1751618715" r:id="rId26"/>
    <p:sldId id="1751618717" r:id="rId27"/>
    <p:sldId id="1751618718" r:id="rId28"/>
    <p:sldId id="1751618723" r:id="rId29"/>
    <p:sldId id="1751618724" r:id="rId30"/>
    <p:sldId id="1751618726" r:id="rId31"/>
    <p:sldId id="1751618725" r:id="rId32"/>
    <p:sldId id="1751618727" r:id="rId33"/>
    <p:sldId id="1751618729" r:id="rId34"/>
    <p:sldId id="1751618730" r:id="rId35"/>
    <p:sldId id="1751618731" r:id="rId36"/>
    <p:sldId id="1751618732" r:id="rId37"/>
    <p:sldId id="1751618733" r:id="rId38"/>
    <p:sldId id="1751618734" r:id="rId39"/>
    <p:sldId id="1751618735" r:id="rId40"/>
    <p:sldId id="1751618728" r:id="rId41"/>
    <p:sldId id="1751618736" r:id="rId42"/>
    <p:sldId id="1751618737" r:id="rId43"/>
    <p:sldId id="1751618719" r:id="rId44"/>
    <p:sldId id="1751618716" r:id="rId45"/>
    <p:sldId id="1280" r:id="rId46"/>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2"/>
    <p:restoredTop sz="90259"/>
  </p:normalViewPr>
  <p:slideViewPr>
    <p:cSldViewPr>
      <p:cViewPr varScale="1">
        <p:scale>
          <a:sx n="122" d="100"/>
          <a:sy n="122" d="100"/>
        </p:scale>
        <p:origin x="1448" y="192"/>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EEE80C49-BFA3-794E-A2DC-7E2C8DCA6C94}"/>
    <pc:docChg chg="custSel modSld">
      <pc:chgData name="Barnaghi, Payam" userId="074f2ebd-6afc-4315-b390-7d2c21b26061" providerId="ADAL" clId="{EEE80C49-BFA3-794E-A2DC-7E2C8DCA6C94}" dt="2024-01-25T12:10:38.836" v="0" actId="7634"/>
      <pc:docMkLst>
        <pc:docMk/>
      </pc:docMkLst>
      <pc:sldChg chg="addSp">
        <pc:chgData name="Barnaghi, Payam" userId="074f2ebd-6afc-4315-b390-7d2c21b26061" providerId="ADAL" clId="{EEE80C49-BFA3-794E-A2DC-7E2C8DCA6C94}" dt="2024-01-25T12:10:38.836" v="0" actId="7634"/>
        <pc:sldMkLst>
          <pc:docMk/>
          <pc:sldMk cId="1792140241" sldId="1294"/>
        </pc:sldMkLst>
        <pc:inkChg chg="add">
          <ac:chgData name="Barnaghi, Payam" userId="074f2ebd-6afc-4315-b390-7d2c21b26061" providerId="ADAL" clId="{EEE80C49-BFA3-794E-A2DC-7E2C8DCA6C94}" dt="2024-01-25T12:10:38.836" v="0" actId="7634"/>
          <ac:inkMkLst>
            <pc:docMk/>
            <pc:sldMk cId="1792140241" sldId="1294"/>
            <ac:inkMk id="5" creationId="{0BC5449E-EE0E-6987-066F-D4BD4CDD5DCF}"/>
          </ac:inkMkLst>
        </pc:inkChg>
      </pc:sldChg>
      <pc:sldChg chg="addSp">
        <pc:chgData name="Barnaghi, Payam" userId="074f2ebd-6afc-4315-b390-7d2c21b26061" providerId="ADAL" clId="{EEE80C49-BFA3-794E-A2DC-7E2C8DCA6C94}" dt="2024-01-25T12:10:38.836" v="0" actId="7634"/>
        <pc:sldMkLst>
          <pc:docMk/>
          <pc:sldMk cId="98255842" sldId="1295"/>
        </pc:sldMkLst>
        <pc:inkChg chg="add">
          <ac:chgData name="Barnaghi, Payam" userId="074f2ebd-6afc-4315-b390-7d2c21b26061" providerId="ADAL" clId="{EEE80C49-BFA3-794E-A2DC-7E2C8DCA6C94}" dt="2024-01-25T12:10:38.836" v="0" actId="7634"/>
          <ac:inkMkLst>
            <pc:docMk/>
            <pc:sldMk cId="98255842" sldId="1295"/>
            <ac:inkMk id="5" creationId="{E1E848F0-B4F7-CC85-04AE-54293FAEA71A}"/>
          </ac:inkMkLst>
        </pc:inkChg>
      </pc:sldChg>
      <pc:sldChg chg="addSp">
        <pc:chgData name="Barnaghi, Payam" userId="074f2ebd-6afc-4315-b390-7d2c21b26061" providerId="ADAL" clId="{EEE80C49-BFA3-794E-A2DC-7E2C8DCA6C94}" dt="2024-01-25T12:10:38.836" v="0" actId="7634"/>
        <pc:sldMkLst>
          <pc:docMk/>
          <pc:sldMk cId="3371302230" sldId="1296"/>
        </pc:sldMkLst>
        <pc:inkChg chg="add">
          <ac:chgData name="Barnaghi, Payam" userId="074f2ebd-6afc-4315-b390-7d2c21b26061" providerId="ADAL" clId="{EEE80C49-BFA3-794E-A2DC-7E2C8DCA6C94}" dt="2024-01-25T12:10:38.836" v="0" actId="7634"/>
          <ac:inkMkLst>
            <pc:docMk/>
            <pc:sldMk cId="3371302230" sldId="1296"/>
            <ac:inkMk id="5" creationId="{6B20B47D-A1D4-75EB-647F-69EFFCBF6CB7}"/>
          </ac:inkMkLst>
        </pc:inkChg>
      </pc:sldChg>
      <pc:sldChg chg="addSp">
        <pc:chgData name="Barnaghi, Payam" userId="074f2ebd-6afc-4315-b390-7d2c21b26061" providerId="ADAL" clId="{EEE80C49-BFA3-794E-A2DC-7E2C8DCA6C94}" dt="2024-01-25T12:10:38.836" v="0" actId="7634"/>
        <pc:sldMkLst>
          <pc:docMk/>
          <pc:sldMk cId="984864957" sldId="1297"/>
        </pc:sldMkLst>
        <pc:inkChg chg="add">
          <ac:chgData name="Barnaghi, Payam" userId="074f2ebd-6afc-4315-b390-7d2c21b26061" providerId="ADAL" clId="{EEE80C49-BFA3-794E-A2DC-7E2C8DCA6C94}" dt="2024-01-25T12:10:38.836" v="0" actId="7634"/>
          <ac:inkMkLst>
            <pc:docMk/>
            <pc:sldMk cId="984864957" sldId="1297"/>
            <ac:inkMk id="5" creationId="{9D1ACB88-AD3C-AA5B-6D59-CB7E569142B9}"/>
          </ac:inkMkLst>
        </pc:inkChg>
      </pc:sldChg>
      <pc:sldChg chg="addSp">
        <pc:chgData name="Barnaghi, Payam" userId="074f2ebd-6afc-4315-b390-7d2c21b26061" providerId="ADAL" clId="{EEE80C49-BFA3-794E-A2DC-7E2C8DCA6C94}" dt="2024-01-25T12:10:38.836" v="0" actId="7634"/>
        <pc:sldMkLst>
          <pc:docMk/>
          <pc:sldMk cId="1916803196" sldId="1751618693"/>
        </pc:sldMkLst>
        <pc:inkChg chg="add">
          <ac:chgData name="Barnaghi, Payam" userId="074f2ebd-6afc-4315-b390-7d2c21b26061" providerId="ADAL" clId="{EEE80C49-BFA3-794E-A2DC-7E2C8DCA6C94}" dt="2024-01-25T12:10:38.836" v="0" actId="7634"/>
          <ac:inkMkLst>
            <pc:docMk/>
            <pc:sldMk cId="1916803196" sldId="1751618693"/>
            <ac:inkMk id="3" creationId="{3BFA00C5-B222-3BE5-09E8-83D967E0E94E}"/>
          </ac:inkMkLst>
        </pc:inkChg>
      </pc:sldChg>
      <pc:sldChg chg="addSp">
        <pc:chgData name="Barnaghi, Payam" userId="074f2ebd-6afc-4315-b390-7d2c21b26061" providerId="ADAL" clId="{EEE80C49-BFA3-794E-A2DC-7E2C8DCA6C94}" dt="2024-01-25T12:10:38.836" v="0" actId="7634"/>
        <pc:sldMkLst>
          <pc:docMk/>
          <pc:sldMk cId="1473814904" sldId="1751618694"/>
        </pc:sldMkLst>
        <pc:inkChg chg="add">
          <ac:chgData name="Barnaghi, Payam" userId="074f2ebd-6afc-4315-b390-7d2c21b26061" providerId="ADAL" clId="{EEE80C49-BFA3-794E-A2DC-7E2C8DCA6C94}" dt="2024-01-25T12:10:38.836" v="0" actId="7634"/>
          <ac:inkMkLst>
            <pc:docMk/>
            <pc:sldMk cId="1473814904" sldId="1751618694"/>
            <ac:inkMk id="3" creationId="{E27951E1-0DA0-813F-58E7-FDAF477F8D69}"/>
          </ac:inkMkLst>
        </pc:inkChg>
      </pc:sldChg>
      <pc:sldChg chg="addSp">
        <pc:chgData name="Barnaghi, Payam" userId="074f2ebd-6afc-4315-b390-7d2c21b26061" providerId="ADAL" clId="{EEE80C49-BFA3-794E-A2DC-7E2C8DCA6C94}" dt="2024-01-25T12:10:38.836" v="0" actId="7634"/>
        <pc:sldMkLst>
          <pc:docMk/>
          <pc:sldMk cId="2507361350" sldId="1751618701"/>
        </pc:sldMkLst>
        <pc:inkChg chg="add">
          <ac:chgData name="Barnaghi, Payam" userId="074f2ebd-6afc-4315-b390-7d2c21b26061" providerId="ADAL" clId="{EEE80C49-BFA3-794E-A2DC-7E2C8DCA6C94}" dt="2024-01-25T12:10:38.836" v="0" actId="7634"/>
          <ac:inkMkLst>
            <pc:docMk/>
            <pc:sldMk cId="2507361350" sldId="1751618701"/>
            <ac:inkMk id="2" creationId="{9A9BF3E6-D2C9-8D41-5411-3966854AF44E}"/>
          </ac:inkMkLst>
        </pc:inkChg>
      </pc:sldChg>
      <pc:sldChg chg="addSp">
        <pc:chgData name="Barnaghi, Payam" userId="074f2ebd-6afc-4315-b390-7d2c21b26061" providerId="ADAL" clId="{EEE80C49-BFA3-794E-A2DC-7E2C8DCA6C94}" dt="2024-01-25T12:10:38.836" v="0" actId="7634"/>
        <pc:sldMkLst>
          <pc:docMk/>
          <pc:sldMk cId="3649672288" sldId="1751618702"/>
        </pc:sldMkLst>
        <pc:inkChg chg="add">
          <ac:chgData name="Barnaghi, Payam" userId="074f2ebd-6afc-4315-b390-7d2c21b26061" providerId="ADAL" clId="{EEE80C49-BFA3-794E-A2DC-7E2C8DCA6C94}" dt="2024-01-25T12:10:38.836" v="0" actId="7634"/>
          <ac:inkMkLst>
            <pc:docMk/>
            <pc:sldMk cId="3649672288" sldId="1751618702"/>
            <ac:inkMk id="3" creationId="{AAF11611-4E82-1EC6-85BC-864FE811E121}"/>
          </ac:inkMkLst>
        </pc:inkChg>
      </pc:sldChg>
      <pc:sldChg chg="addSp">
        <pc:chgData name="Barnaghi, Payam" userId="074f2ebd-6afc-4315-b390-7d2c21b26061" providerId="ADAL" clId="{EEE80C49-BFA3-794E-A2DC-7E2C8DCA6C94}" dt="2024-01-25T12:10:38.836" v="0" actId="7634"/>
        <pc:sldMkLst>
          <pc:docMk/>
          <pc:sldMk cId="809178953" sldId="1751618703"/>
        </pc:sldMkLst>
        <pc:inkChg chg="add">
          <ac:chgData name="Barnaghi, Payam" userId="074f2ebd-6afc-4315-b390-7d2c21b26061" providerId="ADAL" clId="{EEE80C49-BFA3-794E-A2DC-7E2C8DCA6C94}" dt="2024-01-25T12:10:38.836" v="0" actId="7634"/>
          <ac:inkMkLst>
            <pc:docMk/>
            <pc:sldMk cId="809178953" sldId="1751618703"/>
            <ac:inkMk id="5" creationId="{2F94A43D-F227-BE32-6BD3-6FDFD84244EB}"/>
          </ac:inkMkLst>
        </pc:inkChg>
      </pc:sldChg>
      <pc:sldChg chg="addSp">
        <pc:chgData name="Barnaghi, Payam" userId="074f2ebd-6afc-4315-b390-7d2c21b26061" providerId="ADAL" clId="{EEE80C49-BFA3-794E-A2DC-7E2C8DCA6C94}" dt="2024-01-25T12:10:38.836" v="0" actId="7634"/>
        <pc:sldMkLst>
          <pc:docMk/>
          <pc:sldMk cId="2674824386" sldId="1751618704"/>
        </pc:sldMkLst>
        <pc:inkChg chg="add">
          <ac:chgData name="Barnaghi, Payam" userId="074f2ebd-6afc-4315-b390-7d2c21b26061" providerId="ADAL" clId="{EEE80C49-BFA3-794E-A2DC-7E2C8DCA6C94}" dt="2024-01-25T12:10:38.836" v="0" actId="7634"/>
          <ac:inkMkLst>
            <pc:docMk/>
            <pc:sldMk cId="2674824386" sldId="1751618704"/>
            <ac:inkMk id="5" creationId="{8A37A83D-B9DB-EFF9-9413-1EAB634E4851}"/>
          </ac:inkMkLst>
        </pc:inkChg>
      </pc:sldChg>
      <pc:sldChg chg="addSp">
        <pc:chgData name="Barnaghi, Payam" userId="074f2ebd-6afc-4315-b390-7d2c21b26061" providerId="ADAL" clId="{EEE80C49-BFA3-794E-A2DC-7E2C8DCA6C94}" dt="2024-01-25T12:10:38.836" v="0" actId="7634"/>
        <pc:sldMkLst>
          <pc:docMk/>
          <pc:sldMk cId="2084972731" sldId="1751618705"/>
        </pc:sldMkLst>
        <pc:inkChg chg="add">
          <ac:chgData name="Barnaghi, Payam" userId="074f2ebd-6afc-4315-b390-7d2c21b26061" providerId="ADAL" clId="{EEE80C49-BFA3-794E-A2DC-7E2C8DCA6C94}" dt="2024-01-25T12:10:38.836" v="0" actId="7634"/>
          <ac:inkMkLst>
            <pc:docMk/>
            <pc:sldMk cId="2084972731" sldId="1751618705"/>
            <ac:inkMk id="5" creationId="{E90BB001-F29A-7655-3E37-424577081692}"/>
          </ac:inkMkLst>
        </pc:inkChg>
      </pc:sldChg>
      <pc:sldChg chg="addSp">
        <pc:chgData name="Barnaghi, Payam" userId="074f2ebd-6afc-4315-b390-7d2c21b26061" providerId="ADAL" clId="{EEE80C49-BFA3-794E-A2DC-7E2C8DCA6C94}" dt="2024-01-25T12:10:38.836" v="0" actId="7634"/>
        <pc:sldMkLst>
          <pc:docMk/>
          <pc:sldMk cId="3099472144" sldId="1751618707"/>
        </pc:sldMkLst>
        <pc:inkChg chg="add">
          <ac:chgData name="Barnaghi, Payam" userId="074f2ebd-6afc-4315-b390-7d2c21b26061" providerId="ADAL" clId="{EEE80C49-BFA3-794E-A2DC-7E2C8DCA6C94}" dt="2024-01-25T12:10:38.836" v="0" actId="7634"/>
          <ac:inkMkLst>
            <pc:docMk/>
            <pc:sldMk cId="3099472144" sldId="1751618707"/>
            <ac:inkMk id="6" creationId="{6D14BBC6-DC87-AF95-A9FB-7AFEA49C5166}"/>
          </ac:inkMkLst>
        </pc:inkChg>
      </pc:sldChg>
      <pc:sldChg chg="addSp">
        <pc:chgData name="Barnaghi, Payam" userId="074f2ebd-6afc-4315-b390-7d2c21b26061" providerId="ADAL" clId="{EEE80C49-BFA3-794E-A2DC-7E2C8DCA6C94}" dt="2024-01-25T12:10:38.836" v="0" actId="7634"/>
        <pc:sldMkLst>
          <pc:docMk/>
          <pc:sldMk cId="236176925" sldId="1751618709"/>
        </pc:sldMkLst>
        <pc:inkChg chg="add">
          <ac:chgData name="Barnaghi, Payam" userId="074f2ebd-6afc-4315-b390-7d2c21b26061" providerId="ADAL" clId="{EEE80C49-BFA3-794E-A2DC-7E2C8DCA6C94}" dt="2024-01-25T12:10:38.836" v="0" actId="7634"/>
          <ac:inkMkLst>
            <pc:docMk/>
            <pc:sldMk cId="236176925" sldId="1751618709"/>
            <ac:inkMk id="6" creationId="{639C9BC4-B0B8-4217-7F46-AF412CB05739}"/>
          </ac:inkMkLst>
        </pc:inkChg>
      </pc:sldChg>
      <pc:sldChg chg="addSp">
        <pc:chgData name="Barnaghi, Payam" userId="074f2ebd-6afc-4315-b390-7d2c21b26061" providerId="ADAL" clId="{EEE80C49-BFA3-794E-A2DC-7E2C8DCA6C94}" dt="2024-01-25T12:10:38.836" v="0" actId="7634"/>
        <pc:sldMkLst>
          <pc:docMk/>
          <pc:sldMk cId="3037675047" sldId="1751618710"/>
        </pc:sldMkLst>
        <pc:inkChg chg="add">
          <ac:chgData name="Barnaghi, Payam" userId="074f2ebd-6afc-4315-b390-7d2c21b26061" providerId="ADAL" clId="{EEE80C49-BFA3-794E-A2DC-7E2C8DCA6C94}" dt="2024-01-25T12:10:38.836" v="0" actId="7634"/>
          <ac:inkMkLst>
            <pc:docMk/>
            <pc:sldMk cId="3037675047" sldId="1751618710"/>
            <ac:inkMk id="6" creationId="{AA95F0EC-7153-9105-95C7-40552F051CEF}"/>
          </ac:inkMkLst>
        </pc:inkChg>
      </pc:sldChg>
      <pc:sldChg chg="addSp">
        <pc:chgData name="Barnaghi, Payam" userId="074f2ebd-6afc-4315-b390-7d2c21b26061" providerId="ADAL" clId="{EEE80C49-BFA3-794E-A2DC-7E2C8DCA6C94}" dt="2024-01-25T12:10:38.836" v="0" actId="7634"/>
        <pc:sldMkLst>
          <pc:docMk/>
          <pc:sldMk cId="1549993274" sldId="1751618711"/>
        </pc:sldMkLst>
        <pc:inkChg chg="add">
          <ac:chgData name="Barnaghi, Payam" userId="074f2ebd-6afc-4315-b390-7d2c21b26061" providerId="ADAL" clId="{EEE80C49-BFA3-794E-A2DC-7E2C8DCA6C94}" dt="2024-01-25T12:10:38.836" v="0" actId="7634"/>
          <ac:inkMkLst>
            <pc:docMk/>
            <pc:sldMk cId="1549993274" sldId="1751618711"/>
            <ac:inkMk id="5" creationId="{8E261F77-B840-EE65-E8D6-C901776274C8}"/>
          </ac:inkMkLst>
        </pc:inkChg>
      </pc:sldChg>
      <pc:sldChg chg="addSp">
        <pc:chgData name="Barnaghi, Payam" userId="074f2ebd-6afc-4315-b390-7d2c21b26061" providerId="ADAL" clId="{EEE80C49-BFA3-794E-A2DC-7E2C8DCA6C94}" dt="2024-01-25T12:10:38.836" v="0" actId="7634"/>
        <pc:sldMkLst>
          <pc:docMk/>
          <pc:sldMk cId="526148851" sldId="1751618712"/>
        </pc:sldMkLst>
        <pc:inkChg chg="add">
          <ac:chgData name="Barnaghi, Payam" userId="074f2ebd-6afc-4315-b390-7d2c21b26061" providerId="ADAL" clId="{EEE80C49-BFA3-794E-A2DC-7E2C8DCA6C94}" dt="2024-01-25T12:10:38.836" v="0" actId="7634"/>
          <ac:inkMkLst>
            <pc:docMk/>
            <pc:sldMk cId="526148851" sldId="1751618712"/>
            <ac:inkMk id="5" creationId="{B7C0260C-4336-71F9-F8E9-CD8B99FCFB02}"/>
          </ac:inkMkLst>
        </pc:inkChg>
      </pc:sldChg>
      <pc:sldChg chg="addSp">
        <pc:chgData name="Barnaghi, Payam" userId="074f2ebd-6afc-4315-b390-7d2c21b26061" providerId="ADAL" clId="{EEE80C49-BFA3-794E-A2DC-7E2C8DCA6C94}" dt="2024-01-25T12:10:38.836" v="0" actId="7634"/>
        <pc:sldMkLst>
          <pc:docMk/>
          <pc:sldMk cId="3600972162" sldId="1751618713"/>
        </pc:sldMkLst>
        <pc:inkChg chg="add">
          <ac:chgData name="Barnaghi, Payam" userId="074f2ebd-6afc-4315-b390-7d2c21b26061" providerId="ADAL" clId="{EEE80C49-BFA3-794E-A2DC-7E2C8DCA6C94}" dt="2024-01-25T12:10:38.836" v="0" actId="7634"/>
          <ac:inkMkLst>
            <pc:docMk/>
            <pc:sldMk cId="3600972162" sldId="1751618713"/>
            <ac:inkMk id="5" creationId="{DD077E47-5A83-8224-F426-197F8BE475F0}"/>
          </ac:inkMkLst>
        </pc:inkChg>
      </pc:sldChg>
      <pc:sldChg chg="addSp">
        <pc:chgData name="Barnaghi, Payam" userId="074f2ebd-6afc-4315-b390-7d2c21b26061" providerId="ADAL" clId="{EEE80C49-BFA3-794E-A2DC-7E2C8DCA6C94}" dt="2024-01-25T12:10:38.836" v="0" actId="7634"/>
        <pc:sldMkLst>
          <pc:docMk/>
          <pc:sldMk cId="2071506369" sldId="1751618716"/>
        </pc:sldMkLst>
        <pc:inkChg chg="add">
          <ac:chgData name="Barnaghi, Payam" userId="074f2ebd-6afc-4315-b390-7d2c21b26061" providerId="ADAL" clId="{EEE80C49-BFA3-794E-A2DC-7E2C8DCA6C94}" dt="2024-01-25T12:10:38.836" v="0" actId="7634"/>
          <ac:inkMkLst>
            <pc:docMk/>
            <pc:sldMk cId="2071506369" sldId="1751618716"/>
            <ac:inkMk id="5" creationId="{1AA0822B-121D-5E28-0E97-4EBA0AE36949}"/>
          </ac:inkMkLst>
        </pc:inkChg>
      </pc:sldChg>
      <pc:sldChg chg="addSp">
        <pc:chgData name="Barnaghi, Payam" userId="074f2ebd-6afc-4315-b390-7d2c21b26061" providerId="ADAL" clId="{EEE80C49-BFA3-794E-A2DC-7E2C8DCA6C94}" dt="2024-01-25T12:10:38.836" v="0" actId="7634"/>
        <pc:sldMkLst>
          <pc:docMk/>
          <pc:sldMk cId="2879524997" sldId="1751618717"/>
        </pc:sldMkLst>
        <pc:inkChg chg="add">
          <ac:chgData name="Barnaghi, Payam" userId="074f2ebd-6afc-4315-b390-7d2c21b26061" providerId="ADAL" clId="{EEE80C49-BFA3-794E-A2DC-7E2C8DCA6C94}" dt="2024-01-25T12:10:38.836" v="0" actId="7634"/>
          <ac:inkMkLst>
            <pc:docMk/>
            <pc:sldMk cId="2879524997" sldId="1751618717"/>
            <ac:inkMk id="5" creationId="{B4B7E7D0-AA26-66E7-13DA-A931DA9FE9AD}"/>
          </ac:inkMkLst>
        </pc:inkChg>
      </pc:sldChg>
      <pc:sldChg chg="addSp">
        <pc:chgData name="Barnaghi, Payam" userId="074f2ebd-6afc-4315-b390-7d2c21b26061" providerId="ADAL" clId="{EEE80C49-BFA3-794E-A2DC-7E2C8DCA6C94}" dt="2024-01-25T12:10:38.836" v="0" actId="7634"/>
        <pc:sldMkLst>
          <pc:docMk/>
          <pc:sldMk cId="779862653" sldId="1751618718"/>
        </pc:sldMkLst>
        <pc:inkChg chg="add">
          <ac:chgData name="Barnaghi, Payam" userId="074f2ebd-6afc-4315-b390-7d2c21b26061" providerId="ADAL" clId="{EEE80C49-BFA3-794E-A2DC-7E2C8DCA6C94}" dt="2024-01-25T12:10:38.836" v="0" actId="7634"/>
          <ac:inkMkLst>
            <pc:docMk/>
            <pc:sldMk cId="779862653" sldId="1751618718"/>
            <ac:inkMk id="5" creationId="{4DB09377-A2FC-4A5B-5CF9-0F84BFD10E00}"/>
          </ac:inkMkLst>
        </pc:inkChg>
      </pc:sldChg>
      <pc:sldChg chg="addSp">
        <pc:chgData name="Barnaghi, Payam" userId="074f2ebd-6afc-4315-b390-7d2c21b26061" providerId="ADAL" clId="{EEE80C49-BFA3-794E-A2DC-7E2C8DCA6C94}" dt="2024-01-25T12:10:38.836" v="0" actId="7634"/>
        <pc:sldMkLst>
          <pc:docMk/>
          <pc:sldMk cId="3421450841" sldId="1751618719"/>
        </pc:sldMkLst>
        <pc:inkChg chg="add">
          <ac:chgData name="Barnaghi, Payam" userId="074f2ebd-6afc-4315-b390-7d2c21b26061" providerId="ADAL" clId="{EEE80C49-BFA3-794E-A2DC-7E2C8DCA6C94}" dt="2024-01-25T12:10:38.836" v="0" actId="7634"/>
          <ac:inkMkLst>
            <pc:docMk/>
            <pc:sldMk cId="3421450841" sldId="1751618719"/>
            <ac:inkMk id="5" creationId="{26177789-6D11-4DB3-19DA-49A4C0B1CEEF}"/>
          </ac:inkMkLst>
        </pc:inkChg>
      </pc:sldChg>
      <pc:sldChg chg="addSp">
        <pc:chgData name="Barnaghi, Payam" userId="074f2ebd-6afc-4315-b390-7d2c21b26061" providerId="ADAL" clId="{EEE80C49-BFA3-794E-A2DC-7E2C8DCA6C94}" dt="2024-01-25T12:10:38.836" v="0" actId="7634"/>
        <pc:sldMkLst>
          <pc:docMk/>
          <pc:sldMk cId="298105647" sldId="1751618720"/>
        </pc:sldMkLst>
        <pc:inkChg chg="add">
          <ac:chgData name="Barnaghi, Payam" userId="074f2ebd-6afc-4315-b390-7d2c21b26061" providerId="ADAL" clId="{EEE80C49-BFA3-794E-A2DC-7E2C8DCA6C94}" dt="2024-01-25T12:10:38.836" v="0" actId="7634"/>
          <ac:inkMkLst>
            <pc:docMk/>
            <pc:sldMk cId="298105647" sldId="1751618720"/>
            <ac:inkMk id="4" creationId="{6F06F19D-A681-BD5F-9DF6-290E3B6A21A3}"/>
          </ac:inkMkLst>
        </pc:inkChg>
      </pc:sldChg>
      <pc:sldChg chg="addSp">
        <pc:chgData name="Barnaghi, Payam" userId="074f2ebd-6afc-4315-b390-7d2c21b26061" providerId="ADAL" clId="{EEE80C49-BFA3-794E-A2DC-7E2C8DCA6C94}" dt="2024-01-25T12:10:38.836" v="0" actId="7634"/>
        <pc:sldMkLst>
          <pc:docMk/>
          <pc:sldMk cId="570530138" sldId="1751618721"/>
        </pc:sldMkLst>
        <pc:inkChg chg="add">
          <ac:chgData name="Barnaghi, Payam" userId="074f2ebd-6afc-4315-b390-7d2c21b26061" providerId="ADAL" clId="{EEE80C49-BFA3-794E-A2DC-7E2C8DCA6C94}" dt="2024-01-25T12:10:38.836" v="0" actId="7634"/>
          <ac:inkMkLst>
            <pc:docMk/>
            <pc:sldMk cId="570530138" sldId="1751618721"/>
            <ac:inkMk id="4" creationId="{93B8C605-B2C5-9DF2-1087-12434D96E959}"/>
          </ac:inkMkLst>
        </pc:inkChg>
      </pc:sldChg>
      <pc:sldChg chg="addSp">
        <pc:chgData name="Barnaghi, Payam" userId="074f2ebd-6afc-4315-b390-7d2c21b26061" providerId="ADAL" clId="{EEE80C49-BFA3-794E-A2DC-7E2C8DCA6C94}" dt="2024-01-25T12:10:38.836" v="0" actId="7634"/>
        <pc:sldMkLst>
          <pc:docMk/>
          <pc:sldMk cId="2495563338" sldId="1751618722"/>
        </pc:sldMkLst>
        <pc:inkChg chg="add">
          <ac:chgData name="Barnaghi, Payam" userId="074f2ebd-6afc-4315-b390-7d2c21b26061" providerId="ADAL" clId="{EEE80C49-BFA3-794E-A2DC-7E2C8DCA6C94}" dt="2024-01-25T12:10:38.836" v="0" actId="7634"/>
          <ac:inkMkLst>
            <pc:docMk/>
            <pc:sldMk cId="2495563338" sldId="1751618722"/>
            <ac:inkMk id="4" creationId="{536A5C62-7ECE-8C24-F3B2-609E0BDF1954}"/>
          </ac:inkMkLst>
        </pc:inkChg>
      </pc:sldChg>
      <pc:sldChg chg="addSp">
        <pc:chgData name="Barnaghi, Payam" userId="074f2ebd-6afc-4315-b390-7d2c21b26061" providerId="ADAL" clId="{EEE80C49-BFA3-794E-A2DC-7E2C8DCA6C94}" dt="2024-01-25T12:10:38.836" v="0" actId="7634"/>
        <pc:sldMkLst>
          <pc:docMk/>
          <pc:sldMk cId="3779646165" sldId="1751618723"/>
        </pc:sldMkLst>
        <pc:inkChg chg="add">
          <ac:chgData name="Barnaghi, Payam" userId="074f2ebd-6afc-4315-b390-7d2c21b26061" providerId="ADAL" clId="{EEE80C49-BFA3-794E-A2DC-7E2C8DCA6C94}" dt="2024-01-25T12:10:38.836" v="0" actId="7634"/>
          <ac:inkMkLst>
            <pc:docMk/>
            <pc:sldMk cId="3779646165" sldId="1751618723"/>
            <ac:inkMk id="7" creationId="{99EFAB1A-C2D9-467C-BED6-85680C2D20C9}"/>
          </ac:inkMkLst>
        </pc:inkChg>
      </pc:sldChg>
      <pc:sldChg chg="addSp">
        <pc:chgData name="Barnaghi, Payam" userId="074f2ebd-6afc-4315-b390-7d2c21b26061" providerId="ADAL" clId="{EEE80C49-BFA3-794E-A2DC-7E2C8DCA6C94}" dt="2024-01-25T12:10:38.836" v="0" actId="7634"/>
        <pc:sldMkLst>
          <pc:docMk/>
          <pc:sldMk cId="424142523" sldId="1751618724"/>
        </pc:sldMkLst>
        <pc:inkChg chg="add">
          <ac:chgData name="Barnaghi, Payam" userId="074f2ebd-6afc-4315-b390-7d2c21b26061" providerId="ADAL" clId="{EEE80C49-BFA3-794E-A2DC-7E2C8DCA6C94}" dt="2024-01-25T12:10:38.836" v="0" actId="7634"/>
          <ac:inkMkLst>
            <pc:docMk/>
            <pc:sldMk cId="424142523" sldId="1751618724"/>
            <ac:inkMk id="3" creationId="{A5097B49-B551-86C9-B276-11E1F1FA4319}"/>
          </ac:inkMkLst>
        </pc:inkChg>
      </pc:sldChg>
      <pc:sldChg chg="addSp">
        <pc:chgData name="Barnaghi, Payam" userId="074f2ebd-6afc-4315-b390-7d2c21b26061" providerId="ADAL" clId="{EEE80C49-BFA3-794E-A2DC-7E2C8DCA6C94}" dt="2024-01-25T12:10:38.836" v="0" actId="7634"/>
        <pc:sldMkLst>
          <pc:docMk/>
          <pc:sldMk cId="1527480219" sldId="1751618725"/>
        </pc:sldMkLst>
        <pc:inkChg chg="add">
          <ac:chgData name="Barnaghi, Payam" userId="074f2ebd-6afc-4315-b390-7d2c21b26061" providerId="ADAL" clId="{EEE80C49-BFA3-794E-A2DC-7E2C8DCA6C94}" dt="2024-01-25T12:10:38.836" v="0" actId="7634"/>
          <ac:inkMkLst>
            <pc:docMk/>
            <pc:sldMk cId="1527480219" sldId="1751618725"/>
            <ac:inkMk id="3" creationId="{897FDF43-8E2A-588D-AC60-BD3BED11284E}"/>
          </ac:inkMkLst>
        </pc:inkChg>
      </pc:sldChg>
      <pc:sldChg chg="addSp">
        <pc:chgData name="Barnaghi, Payam" userId="074f2ebd-6afc-4315-b390-7d2c21b26061" providerId="ADAL" clId="{EEE80C49-BFA3-794E-A2DC-7E2C8DCA6C94}" dt="2024-01-25T12:10:38.836" v="0" actId="7634"/>
        <pc:sldMkLst>
          <pc:docMk/>
          <pc:sldMk cId="3886884191" sldId="1751618726"/>
        </pc:sldMkLst>
        <pc:inkChg chg="add">
          <ac:chgData name="Barnaghi, Payam" userId="074f2ebd-6afc-4315-b390-7d2c21b26061" providerId="ADAL" clId="{EEE80C49-BFA3-794E-A2DC-7E2C8DCA6C94}" dt="2024-01-25T12:10:38.836" v="0" actId="7634"/>
          <ac:inkMkLst>
            <pc:docMk/>
            <pc:sldMk cId="3886884191" sldId="1751618726"/>
            <ac:inkMk id="5" creationId="{C71A405F-7D76-9F21-A4E5-D71C84C82CCF}"/>
          </ac:inkMkLst>
        </pc:inkChg>
      </pc:sldChg>
      <pc:sldChg chg="addSp">
        <pc:chgData name="Barnaghi, Payam" userId="074f2ebd-6afc-4315-b390-7d2c21b26061" providerId="ADAL" clId="{EEE80C49-BFA3-794E-A2DC-7E2C8DCA6C94}" dt="2024-01-25T12:10:38.836" v="0" actId="7634"/>
        <pc:sldMkLst>
          <pc:docMk/>
          <pc:sldMk cId="1171912424" sldId="1751618727"/>
        </pc:sldMkLst>
        <pc:inkChg chg="add">
          <ac:chgData name="Barnaghi, Payam" userId="074f2ebd-6afc-4315-b390-7d2c21b26061" providerId="ADAL" clId="{EEE80C49-BFA3-794E-A2DC-7E2C8DCA6C94}" dt="2024-01-25T12:10:38.836" v="0" actId="7634"/>
          <ac:inkMkLst>
            <pc:docMk/>
            <pc:sldMk cId="1171912424" sldId="1751618727"/>
            <ac:inkMk id="4" creationId="{33C4E653-55DC-DEEF-20EB-E352D2A7E228}"/>
          </ac:inkMkLst>
        </pc:inkChg>
      </pc:sldChg>
      <pc:sldChg chg="addSp">
        <pc:chgData name="Barnaghi, Payam" userId="074f2ebd-6afc-4315-b390-7d2c21b26061" providerId="ADAL" clId="{EEE80C49-BFA3-794E-A2DC-7E2C8DCA6C94}" dt="2024-01-25T12:10:38.836" v="0" actId="7634"/>
        <pc:sldMkLst>
          <pc:docMk/>
          <pc:sldMk cId="2080054086" sldId="1751618728"/>
        </pc:sldMkLst>
        <pc:inkChg chg="add">
          <ac:chgData name="Barnaghi, Payam" userId="074f2ebd-6afc-4315-b390-7d2c21b26061" providerId="ADAL" clId="{EEE80C49-BFA3-794E-A2DC-7E2C8DCA6C94}" dt="2024-01-25T12:10:38.836" v="0" actId="7634"/>
          <ac:inkMkLst>
            <pc:docMk/>
            <pc:sldMk cId="2080054086" sldId="1751618728"/>
            <ac:inkMk id="5" creationId="{47412090-605F-73B6-9F17-F8BEBB288E73}"/>
          </ac:inkMkLst>
        </pc:inkChg>
      </pc:sldChg>
      <pc:sldChg chg="addSp">
        <pc:chgData name="Barnaghi, Payam" userId="074f2ebd-6afc-4315-b390-7d2c21b26061" providerId="ADAL" clId="{EEE80C49-BFA3-794E-A2DC-7E2C8DCA6C94}" dt="2024-01-25T12:10:38.836" v="0" actId="7634"/>
        <pc:sldMkLst>
          <pc:docMk/>
          <pc:sldMk cId="2756535640" sldId="1751618729"/>
        </pc:sldMkLst>
        <pc:inkChg chg="add">
          <ac:chgData name="Barnaghi, Payam" userId="074f2ebd-6afc-4315-b390-7d2c21b26061" providerId="ADAL" clId="{EEE80C49-BFA3-794E-A2DC-7E2C8DCA6C94}" dt="2024-01-25T12:10:38.836" v="0" actId="7634"/>
          <ac:inkMkLst>
            <pc:docMk/>
            <pc:sldMk cId="2756535640" sldId="1751618729"/>
            <ac:inkMk id="4" creationId="{57C984AD-2D8D-6FE5-C927-7B7E4FEAC4EE}"/>
          </ac:inkMkLst>
        </pc:inkChg>
      </pc:sldChg>
      <pc:sldChg chg="addSp">
        <pc:chgData name="Barnaghi, Payam" userId="074f2ebd-6afc-4315-b390-7d2c21b26061" providerId="ADAL" clId="{EEE80C49-BFA3-794E-A2DC-7E2C8DCA6C94}" dt="2024-01-25T12:10:38.836" v="0" actId="7634"/>
        <pc:sldMkLst>
          <pc:docMk/>
          <pc:sldMk cId="1811324532" sldId="1751618730"/>
        </pc:sldMkLst>
        <pc:inkChg chg="add">
          <ac:chgData name="Barnaghi, Payam" userId="074f2ebd-6afc-4315-b390-7d2c21b26061" providerId="ADAL" clId="{EEE80C49-BFA3-794E-A2DC-7E2C8DCA6C94}" dt="2024-01-25T12:10:38.836" v="0" actId="7634"/>
          <ac:inkMkLst>
            <pc:docMk/>
            <pc:sldMk cId="1811324532" sldId="1751618730"/>
            <ac:inkMk id="4" creationId="{55A2AD21-0407-C552-8B94-1EA735B35D9D}"/>
          </ac:inkMkLst>
        </pc:inkChg>
      </pc:sldChg>
      <pc:sldChg chg="addSp">
        <pc:chgData name="Barnaghi, Payam" userId="074f2ebd-6afc-4315-b390-7d2c21b26061" providerId="ADAL" clId="{EEE80C49-BFA3-794E-A2DC-7E2C8DCA6C94}" dt="2024-01-25T12:10:38.836" v="0" actId="7634"/>
        <pc:sldMkLst>
          <pc:docMk/>
          <pc:sldMk cId="3765428395" sldId="1751618731"/>
        </pc:sldMkLst>
        <pc:inkChg chg="add">
          <ac:chgData name="Barnaghi, Payam" userId="074f2ebd-6afc-4315-b390-7d2c21b26061" providerId="ADAL" clId="{EEE80C49-BFA3-794E-A2DC-7E2C8DCA6C94}" dt="2024-01-25T12:10:38.836" v="0" actId="7634"/>
          <ac:inkMkLst>
            <pc:docMk/>
            <pc:sldMk cId="3765428395" sldId="1751618731"/>
            <ac:inkMk id="4" creationId="{5542897C-E270-EB96-204E-5A3D45D98C89}"/>
          </ac:inkMkLst>
        </pc:inkChg>
      </pc:sldChg>
      <pc:sldChg chg="addSp">
        <pc:chgData name="Barnaghi, Payam" userId="074f2ebd-6afc-4315-b390-7d2c21b26061" providerId="ADAL" clId="{EEE80C49-BFA3-794E-A2DC-7E2C8DCA6C94}" dt="2024-01-25T12:10:38.836" v="0" actId="7634"/>
        <pc:sldMkLst>
          <pc:docMk/>
          <pc:sldMk cId="4052172164" sldId="1751618732"/>
        </pc:sldMkLst>
        <pc:inkChg chg="add">
          <ac:chgData name="Barnaghi, Payam" userId="074f2ebd-6afc-4315-b390-7d2c21b26061" providerId="ADAL" clId="{EEE80C49-BFA3-794E-A2DC-7E2C8DCA6C94}" dt="2024-01-25T12:10:38.836" v="0" actId="7634"/>
          <ac:inkMkLst>
            <pc:docMk/>
            <pc:sldMk cId="4052172164" sldId="1751618732"/>
            <ac:inkMk id="4" creationId="{A677C72F-007B-9F5B-6922-8F0227876DAE}"/>
          </ac:inkMkLst>
        </pc:inkChg>
      </pc:sldChg>
      <pc:sldChg chg="addSp">
        <pc:chgData name="Barnaghi, Payam" userId="074f2ebd-6afc-4315-b390-7d2c21b26061" providerId="ADAL" clId="{EEE80C49-BFA3-794E-A2DC-7E2C8DCA6C94}" dt="2024-01-25T12:10:38.836" v="0" actId="7634"/>
        <pc:sldMkLst>
          <pc:docMk/>
          <pc:sldMk cId="214157315" sldId="1751618733"/>
        </pc:sldMkLst>
        <pc:inkChg chg="add">
          <ac:chgData name="Barnaghi, Payam" userId="074f2ebd-6afc-4315-b390-7d2c21b26061" providerId="ADAL" clId="{EEE80C49-BFA3-794E-A2DC-7E2C8DCA6C94}" dt="2024-01-25T12:10:38.836" v="0" actId="7634"/>
          <ac:inkMkLst>
            <pc:docMk/>
            <pc:sldMk cId="214157315" sldId="1751618733"/>
            <ac:inkMk id="4" creationId="{EF56E2CE-68EE-43E4-C702-0C2DA5DEFB06}"/>
          </ac:inkMkLst>
        </pc:inkChg>
      </pc:sldChg>
      <pc:sldChg chg="addSp">
        <pc:chgData name="Barnaghi, Payam" userId="074f2ebd-6afc-4315-b390-7d2c21b26061" providerId="ADAL" clId="{EEE80C49-BFA3-794E-A2DC-7E2C8DCA6C94}" dt="2024-01-25T12:10:38.836" v="0" actId="7634"/>
        <pc:sldMkLst>
          <pc:docMk/>
          <pc:sldMk cId="2686600372" sldId="1751618734"/>
        </pc:sldMkLst>
        <pc:inkChg chg="add">
          <ac:chgData name="Barnaghi, Payam" userId="074f2ebd-6afc-4315-b390-7d2c21b26061" providerId="ADAL" clId="{EEE80C49-BFA3-794E-A2DC-7E2C8DCA6C94}" dt="2024-01-25T12:10:38.836" v="0" actId="7634"/>
          <ac:inkMkLst>
            <pc:docMk/>
            <pc:sldMk cId="2686600372" sldId="1751618734"/>
            <ac:inkMk id="4" creationId="{7B5E4D29-3733-841D-BD30-A52D710922BC}"/>
          </ac:inkMkLst>
        </pc:inkChg>
      </pc:sldChg>
      <pc:sldChg chg="addSp">
        <pc:chgData name="Barnaghi, Payam" userId="074f2ebd-6afc-4315-b390-7d2c21b26061" providerId="ADAL" clId="{EEE80C49-BFA3-794E-A2DC-7E2C8DCA6C94}" dt="2024-01-25T12:10:38.836" v="0" actId="7634"/>
        <pc:sldMkLst>
          <pc:docMk/>
          <pc:sldMk cId="3039456439" sldId="1751618735"/>
        </pc:sldMkLst>
        <pc:inkChg chg="add">
          <ac:chgData name="Barnaghi, Payam" userId="074f2ebd-6afc-4315-b390-7d2c21b26061" providerId="ADAL" clId="{EEE80C49-BFA3-794E-A2DC-7E2C8DCA6C94}" dt="2024-01-25T12:10:38.836" v="0" actId="7634"/>
          <ac:inkMkLst>
            <pc:docMk/>
            <pc:sldMk cId="3039456439" sldId="1751618735"/>
            <ac:inkMk id="4" creationId="{DCB51FCF-4EEB-B652-A4DA-05139FCC2708}"/>
          </ac:inkMkLst>
        </pc:inkChg>
      </pc:sldChg>
      <pc:sldChg chg="addSp">
        <pc:chgData name="Barnaghi, Payam" userId="074f2ebd-6afc-4315-b390-7d2c21b26061" providerId="ADAL" clId="{EEE80C49-BFA3-794E-A2DC-7E2C8DCA6C94}" dt="2024-01-25T12:10:38.836" v="0" actId="7634"/>
        <pc:sldMkLst>
          <pc:docMk/>
          <pc:sldMk cId="971207794" sldId="1751618736"/>
        </pc:sldMkLst>
        <pc:inkChg chg="add">
          <ac:chgData name="Barnaghi, Payam" userId="074f2ebd-6afc-4315-b390-7d2c21b26061" providerId="ADAL" clId="{EEE80C49-BFA3-794E-A2DC-7E2C8DCA6C94}" dt="2024-01-25T12:10:38.836" v="0" actId="7634"/>
          <ac:inkMkLst>
            <pc:docMk/>
            <pc:sldMk cId="971207794" sldId="1751618736"/>
            <ac:inkMk id="5" creationId="{21A156EF-B970-7B37-D55B-8788203B51F2}"/>
          </ac:inkMkLst>
        </pc:inkChg>
      </pc:sldChg>
      <pc:sldChg chg="addSp">
        <pc:chgData name="Barnaghi, Payam" userId="074f2ebd-6afc-4315-b390-7d2c21b26061" providerId="ADAL" clId="{EEE80C49-BFA3-794E-A2DC-7E2C8DCA6C94}" dt="2024-01-25T12:10:38.836" v="0" actId="7634"/>
        <pc:sldMkLst>
          <pc:docMk/>
          <pc:sldMk cId="4029797770" sldId="1751618737"/>
        </pc:sldMkLst>
        <pc:inkChg chg="add">
          <ac:chgData name="Barnaghi, Payam" userId="074f2ebd-6afc-4315-b390-7d2c21b26061" providerId="ADAL" clId="{EEE80C49-BFA3-794E-A2DC-7E2C8DCA6C94}" dt="2024-01-25T12:10:38.836" v="0" actId="7634"/>
          <ac:inkMkLst>
            <pc:docMk/>
            <pc:sldMk cId="4029797770" sldId="1751618737"/>
            <ac:inkMk id="5" creationId="{B5E9F14C-2EA1-E07D-F4EB-85EA0D6D0A5F}"/>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25/01/2024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2893 6235 8179,'-16'-3'-8,"1"-2"1,4-1 161,0-2 0,6 3 0,6 1 0,9 3 0,8 1-134,5 0 0,6 0 0,7-1 0,6-1 0,4-2 0,3 2 0,4 1 0,5 1-20,-27 0 0,1 0 0,2 0 1,2 0-1,3 0 0,1 0 1,0 0-1,0 0 0,2 0 1,-1 0-1,2-1 0,0 2 1,4-1-1,0 1 0,3 0 1,0 0 17,2 1 1,0 0 0,3 0-1,0-1 1,-2-1 0,0 0-1,4 0 1,0 0-153,2 0 1,1 0 0,-17 0-1,0 0 1,1 0 0,1 0-1,1 0 1,-1 0 0,0 0 0,1 0-1,-1 0 160,1 0 1,-1 0 0,1 0 0,1 1 0,0 1 0,1 0 0,1 0-1,-1 0 1,2 1 0,-1 0 0,1 0 0,1 0-808,-1 1 1,1 0 0,0-1 782,1 1 0,1-1 1,-1 1-1,0 0 1,-1 1-1,1 0 1,1 0-1,1 0 1,0 0-1,1 0 1,0 0-1,0 1 0,2-1 1,0 1-1,1-1 1,0 0-1,2 0 1,-1-1-1,1 1 1,-1-1-1,2 0-11,-16-1 0,1-1 1,0 1-1,0-1 0,1 0 1,1 0-1,0 0 0,0 0 1,3 0-1,0 1 1,0-1-1,1 1 0,0-1 1,1 0-1,0-1 0,0 1-83,1-1 1,-1 0 0,1 0 0,0-1 0,1 1 0,0-1 0,0 1 0,0 0 0,-2-1 0,0 1 0,0-1-1,1 1 1,0 0 0,1 0 0,0 0 0,1 1 93,0-1 0,0 1 1,1-1-1,-1 1 0,2-2 1,-1 1-1,0-1 0,1 1 1,-1 0-1,1 0 0,0 0 1,-1 0-1,-1-1 0,1 1 1,-1-1-1,0 1 15,0 0 1,0 0-1,0 0 1,0-1 0,1 1-1,1-1 1,-1 1-1,1 0 1,-1 0 0,1 1-1,0-1 1,0 1 0,0-1-1,0 1 1,0-1-1,0 1 30,-1-1 0,-1 0 0,1 1 0,0 0 0,-1-1 0,1 1 1,0-1-1,-2 2 0,-1-1 0,-1 1 0,-1 0 0,1 0 1,0 1-1,1-1 0,-1 0 0,1 0 22,-1 1 1,0-1-1,0 1 1,-1 0-1,1 0 1,-1 0-1,1 1 1,-1-1 0,-2 0-1,-1 0 1,1 0-1,-1 0 1,-1 0-1,0 0 1,0 0 0,0 0-40,-1 1 0,0 0 0,0-1 0,0 1 0,12 1 0,-1 1 0,1-1 1,-1 0-1,0 1 0,-1-1 0,-2 0 0,0 0 0,-2 0 67,-1 0 0,-1 1 1,0-1-1,-1-1 1,-1 0-1,0 0 1,-3 0-1,0 0 1,0-1-1,0 0 1,0 0-1,-1-1 17,0-1 0,0 1 0,0-1 0,0 1 0,-1 0 0,0-1 0,-1 0 0,-2-1 0,1 0 0,17 0 0,0 0-45,-2 0 1,-1-1-1,0 0 1,-2 0 0,0 0-1,-1-1 1,-1 0-1,1 0 26,-1-1 1,-1 0-1,-3 0 1,-1 1 0,-3 0-1,-1 1 1,-3-2 0,-1 1-379,-3-1 0,-1 1 1,23-2-1,-12 7 0,-14 3 29,-11 2 1,-13 11 0,-15 5 253,-17 5 0,-7 3 0,-16 2 0,4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1340 9555 8296,'0'-43'-47,"5"5"1,2 3 0,2 2 0,3 2 0,1 3 0,3 3 0,0 4 393,3 3 1,0 0-1,0 6 1,-3 4-1,0 2 1,-4 5-358,-4 3 1,1 9 0,-3 8-1,0 6 1,-2 7 0,-3 7-39,-1 6 1,-8 8-1,2-23 1,0 1 0,-2 3-1,-1 1 1,-1 2 0,-1 1-1,-1 4 1,-1-1-119,0 2 1,-1 1 0,0 0 0,-2 1 0,-1 5 0,-2 1 0,-2 2 0,-1 1-56,7-15 1,-2 0 0,1-1 0,-1 1 0,-1 0 0,0-1 0,-1 1 0,1 1 0,-1-2 0,0-1 0,0 0 0,0-1 151,-8 17 1,-1-2 0,1-1 0,1 0 0,1-5 0,0-1 0,2-3 0,1-1 58,2-5 1,0-2 0,1-2 0,1-3-1,-14 22 1,2-5 628,1-5 0,4-13-249,8-9 0,7-11 1,10-7-189,6-6 1,8-4 0,5-3 0,5-3-6,4 0 0,2 4 1,-1 0-1,0 5-33,0 2 1,3 2-1,2 3 1,2 1-153,-2 2 1,0 9-1,1 10 1,1 6-19,2 6 1,-4 5 0,1 9 0,-19-22 0,-2 1-76,1 2 1,-1 1 0,0 5-1,-1 1 1,1 1 0,0 1 0,-1 2-1,-1 1 44,0 2 0,-1 0 0,-1 2 0,1 1 0,0 4 0,-1 2 1,1 1-1,-1 1 43,2 2 1,-2 1-1,-2 2 1,-1 1 0,-1-2-1,-1 1 1,-3-18-1,-1 1 1,0-1-46,0 2 0,0 1 0,-1-1 0,-1 4 0,0 0 0,0 0 0,0 2 0,-1 0 0,-1 0 0,0-1 0,-1 1 0,0 0 186,-1 0 1,0 1 0,-1-1-1,1 0 1,-1 0 0,-1 1-1,1-1 1,-1 1 0,0 0-1,1-2 1,1 1 0,0-1 64,1-1 1,0-1-1,1-1 1,1-1-1,0 0 1,1-1-1,3 13 1,2 0-1,2-3 1,3-2-41,1-4 1,3-1 0,5-2-1,3-3 1,2-6 0,1-2-1,3-4 1,1-3-277,1-1 1,2-2 0,3-6 0,1-1 0,1-1 0,1-2 0,1-1-1,1-1-147,-1-3 1,1 1 0,-4 2-1,-1 1 271,-1 0 0,-2 1 0,0-1 0,-2 2 0,0 1 0,-1 2 0,2-4 0,-1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10317 5118 8242,'-27'-5'-17,"1"-4"1,5-5 0,1 1 0,1 1 363,1 1 0,5 2 0,-1 0-304,2 2 0,8 5 1,4-2-1,5 3-38,5 1 1,1-3 0,-1-1 0,2 0 0,1 0 0,1-2 103,-1 0 0,3 0 0,-1 4 1,1-3 33,3-1 1,1 4-1,3-3 1,1 1-37,0 1 1,11-4-1,0 3 1,5 1-25,3-2 1,9 4 0,5-4 0,-26 3 0,1 0-54,4 1 1,-1-1-1,0-2 1,1 1 0,3 1-1,0 0 1,0 1 0,-1-1-80,1-1 0,0 1 1,1 1-1,2 1 0,1-2 1,0 0-1,0 1 0,0 1 39,-1 0 0,0 0 0,-1 0 1,0 0-1,0 0 0,0 0 1,1 0-1,-1 1 6,2 1 0,0 0 1,-1-1-1,0 0 1,2 2-1,0 1 0,-2 0 1,1-1 0,0 0 0,0 0 1,3 2-1,1 0 0,0-2 1,0 0-1,1 0 0,-1 1 10,1-1 0,-1 1 0,0-2 0,-1-1 0,3 2 1,-1 0-1,2 0 0,1 0-105,2 0 0,0 0 0,-2-1 1,0 0-1,1 1 0,0 0 1,-1-1-1,1 0 123,1 0 0,0-1 1,1-1-1,-1 1 1,3-1-1,1 1 0,-2 0 1,1 0 4,-2 1 0,1 0 0,-2 0 1,1-1-1,-1 0 0,0-2 0,2 1 1,-1 0 38,3 0 0,0 0 1,-5 0-1,1 0 1,2 0-1,1 0 1,-2 0-1,1 0-10,-1 0 1,0 0 0,4 0 0,0 0-1,0 1 1,-1 0 0,1 0 0,0 0-48,-2 1 1,0 0 0,0 0 0,0-1 0,0-1 0,0 0 0,2 0 0,0 1-10,-17 0 0,0 1 0,-1-1 1,19-1-1,-1 1 0,1 1 1,-1 0-1,0-2 0,1 1-6,1-1 1,-1 0 0,2 0 0,-1 0 0,-19 0-1,1 0 1,-1 0 0,0 0 0,0 0 0,0 0 9,18 0 0,0 0 0,-1 0 0,0 0 0,1 0 0,0 0 0,1-1 0,1 1 31,-20-2 1,0 1-1,1 0 1,-2 1-1,1-1 1,0 1-1,19-2 1,0 0-1,-1 1 1,0 1-5,0 0 0,-1 0 0,-17 0 0,-1 0 1,1 0-1,0 0 0,-1 0 0,1 0 1,19 0-1,-1 0-22,-2 0 0,0 0 0,-1 0 0,1 0 0,0 0 0,1 0 0,1 0 1,1 0-23,-19 0 0,1 0 1,-1 0-1,0 0 1,-1 0-1,1 0 1,19 1-1,0-1 1,0 1-1,0 1-2,0-1 1,0 1 0,1 0-1,-1 0 1,0-2 0,0 0-1,-3 0 1,0 1 15,-3 1 1,1-1-1,-1 0 1,1 0-1,1 0 1,0 1 0,-1-1-1,-1-1 18,0 0 0,0 0 1,-2 2-1,0 0 1,-4 0-1,0-1 1,0 1-1,1 0 30,0 1 0,1-1 0,0-2 0,-1 1 0,1 1 0,-1-1 0,-2 0 0,0 0-33,-1-1 0,-1 0 1,-2 0-1,-1 0 1,1 0-1,0 0 1,-2 0-1,0 0 56,-1 0 0,-1 0 0,-2 0 1,0 0-1,-2 0 0,0 0 1,-1 0-1,-1 0 26,-1 0 1,-1 0 0,0 0 0,0 0-1,22 0 1,-6 0 97,-6 0 1,-4-2 0,-6 0-1,-3-3 82,-3-1 1,-7 4 0,-4-3 0,-2 2-119,-2-1 1,1 1-1,0 3-453,-1 0 1,1 1-1,1 2 1,1 5-509,1 1 0,4 6 0,-4 4 798,-1 5 0,-1 3 0,-2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5063 11789 10007,'-6'-5'-488,"0"1"1,4-5-1,-2 2 1,2-1 668,1-1 0,1-2 0,1 0-277,2 1 0,0 4 0,3 1 310,-2 0 0,1 4 291,-1-2 1,-3 0 356,2 0-659,-1 2 0,-2-5-170,0 2 1,0 2 184,0-5 0,1 3 718,2-3 150,-1 5-291,2-8-514,-4 4-41,0 0 0,0 3 0,0 6 15,0 4 0,0 4 0,0 3 0,0 5-45,0 5 0,-1-1 1,-1 6-1,-2 0-77,2 2 1,1 1 0,-1 0 0,0-1-188,-1-3 1,-1 3-1,4-4 1,0-1-127,0-5 0,0-1 0,0-4 0,0-1-349,0 1 1,1-6 0,2-3-596,0 2 1,5-5-1717,-1 0 2849,3 2 1,1-5-1,-1 4 1</inkml:trace>
  <inkml:trace contextRef="#ctx0" brushRef="#br0">5457 11800 8516,'-11'-5'120,"0"-1"0,1 1 0,-1 5 545,0 6 0,-3 9 1,0 2-1,1 3-148,1 2 1,2 4 0,-1 2 0,0 3-263,1 1 0,0 0 1,3 0-1,2-1-233,1 1 1,2-1 0,0-4-1,3-4-248,3-4 0,5-7 0,1-2 0,4-5-28,2-4 1,2-2 0,3-4 0,1-5 31,-1-7 0,0-3 0,1-3 0,-1 0 149,0-2 0,-1-1 0,-1 1 0,-2-3 111,-2-3 1,-1 3 0,-4 0 0,-3 2 82,-4 3 0,-2-2 1,-1 3-1,0 3-325,0 2 0,-4 8 0,-3 4 0,-3 1-483,0 1 1,-5 0-1,1 7 1,1 3 686,1 2 0,-3 7 0,-2 0 0</inkml:trace>
  <inkml:trace contextRef="#ctx0" brushRef="#br0">5829 11874 8351,'-4'-20'304,"1"2"1,0 4 528,2 2 1,0 8 0,-1 5 0,-3 8-271,-1 8 1,0 3 0,-2 1-1,2 1-575,1-1 1,-2 4 0,4 1 0,0 0-215,2 0 0,1 2 0,0-3 0,1-1-71,3-2 0,3-5 0,7-3 0,4-4 32,2-2 0,2-4 0,2-5 0,2-4 302,1-5 1,-3-6-1,1-5 1,-3-1 264,-1-3 0,-5-1 1,-6-4-1,-5 2 233,-4-2 0,-1 3 0,-1 0 0,-3 1-207,-3 2 1,-3 6-1,-4 4 1,-4 4-979,-2 3 1,2 2 0,0 5 0,1 1 649,0 3 0,-3 6 0,3 7 0</inkml:trace>
  <inkml:trace contextRef="#ctx0" brushRef="#br0">2404 11789 8531,'6'-20'-9,"-2"1"1,0 3 0,1 0 0,-1 2 0,2 0 0,0-1 242,3-2 1,-4 4-1,3-2 1,-1 0-1,-1 1 1,-3 1 815,-2 1 0,3 2-664,-1-1 0,1 6 0,-5 7 1,-3 7-23,-3 8 0,1 7 0,0 5 0,0 3-195,0 3 0,-1-1 1,-2 7-1,1 1-113,1 3 0,1 2 0,-3-2 1,2 1-541,-1-1 1,3-2 0,1-3 0,0-2-560,0-1 1,1-8-1,3-8 1,0-5-1715,0-4 2757,-5-6 0,-1-6 0,-4-6 0</inkml:trace>
  <inkml:trace contextRef="#ctx0" brushRef="#br0">2212 11757 9373,'-4'-32'-193,"-1"5"1,-2 2 0,4 4 855,6 3 1,3 2 0,6 3 0,1 0-46,1 3 0,5 0 0,-2 3 1,6-3-81,5-1 0,1 4 1,7 1-1,0 2-298,-1 1 1,5 1 0,-2 0 0,-1-2-374,-5 2 0,-2 1 1,-5 1-1,-1 1-648,-2 2 0,-4 2 0,-1 3 0,-2-1 763,-2 2 1,-1 5 0,-2 2 0</inkml:trace>
  <inkml:trace contextRef="#ctx0" brushRef="#br0">2808 11800 13848,'-6'1'867,"3"3"-229,1 3 0,2 3 0,2 3 0,0 3-742,1 0 0,1 2 1,-4 4-1,0 2-379,0 1 1,-2 3 0,-4-3 0,-5-2 93,-1-5 0,-3 1 0,1-6 0,1-3 329,1-5 1,1-4-1,1-4 1,0-4 47,3-7 0,4-6 1,6-5-1,5-3 313,5-3 1,4-1 0,4 0 0,2 0 96,1 0 0,4 2 0,4 0 0,-1 3-315,1 1 0,0 6 0,0 6 0,0 3-762,0 4 1,-5 2 0,-3 6 0,-5 4 626,-5 6 0,-2 4 0,-2 6 0</inkml:trace>
  <inkml:trace contextRef="#ctx0" brushRef="#br0">3116 11991 11609,'-16'6'536,"-1"3"1,4-5 0,-1 2 203,1 2 1,3 2-1,1 1 1,2-1-611,-1 1 0,2 1 0,0 1 0,1 2-548,3 2 0,-3-4 1,2 1-1,0-2-164,2-2 0,2-4 1,3-2 480,3-3 0,-1-6 1,1-3-1,1-5 319,2-5 1,4 2 0,0-2 0,-1 0 499,-1 2 1,-1-1-1,-1 4 1,2-1-53,2 1 0,-2 5 0,2 0 0,-2 1-728,-1 1 1,-1 2 0,1 4 0,0 1-560,-1 2 0,1 3 553,0 5 1,-1 4-1,1 2 1</inkml:trace>
  <inkml:trace contextRef="#ctx0" brushRef="#br0">3351 11928 8492,'-2'-17'1477,"-1"3"1,6 7-915,1 3 0,4 3 1,3 2-1,-1 4-390,1 6 1,3-1 0,0 6 0,-1-2-634,-1 0 1,-1 4 0,0-3-1,-2 0 460,-2 1 0,3 3 0,-5-3 0</inkml:trace>
  <inkml:trace contextRef="#ctx0" brushRef="#br0">3627 11938 8392,'5'-10'413,"-4"-1"0,4 4 1,-4 1 318,2 1 0,-1 3 0,1 5 0,-2 4-17,-1 3 0,0 1 0,0-1-751,0 1 0,0-1 0,0 1 1,-1 0-1,-1-1 0,-2 1-914,2 0 0,0-4 0,-1 0 0,0 1-1080,0 2 2030,2-5 0,-4 5 0,-1-4 0</inkml:trace>
  <inkml:trace contextRef="#ctx0" brushRef="#br0">3648 11683 8536,'0'-14'0,"0"-1"0,0 1 686,0-1 1,5 8 0,2 0 0,3 6 0,0 4-867,1 4 0,0 4 0,-1 3 1,1 4 179,-1 2 0,1 6 0,0 1 0</inkml:trace>
  <inkml:trace contextRef="#ctx0" brushRef="#br0">3797 11928 8431,'0'-11'383,"0"0"1,1 2 382,3 2 0,-2-3 0,5 4 0,2-1-468,0 0 0,2 4 0,1-3 0,1 0-350,1 0 1,1 4-1,-2-3 1,3 1-415,0 1 1,-3-1 0,1 4 0,-2-1 141,-1-3 0,-4 3 1,-1-4 245,-2 1 0,4 1 452,-5-4 1,2 4-124,-2-4 1,2 3-191,2-3 0,-1 5-18,-2-2 1,-3 8-1,2 3 1,-1 3-34,-2 5 0,1-2 0,1 4 0,3 3 43,1 4 1,1 3 0,5 6-1,1 3 73,1 3 1,4 7 0,-3 5 0,0 4-82,-7-25 0,0 1 0,-1-1 0,0 1 0,2 28 1,-2-6 213,-3-5 0,-4-8 0,-5-5 0,-7-4 241,-8-7 0,-2-12 0,-7-3 1,-1-3-115,-5-4 0,4-1 1,-3-1-1,5-1-378,-1-2 0,1-7 0,0-4 0,6 1-425,4 1 1,4 2-1,4 0 1,0 2-2281,1 1 2697,4 4 0,-4-1 0,4 4 0</inkml:trace>
  <inkml:trace contextRef="#ctx0" brushRef="#br0">8254 11874 11613,'0'-15'10,"0"3"1,0-2 0,1 2 0,3 3 0,2 0 981,-1 2 0,5 5 0,-4 0-481,0 4 0,2 9 0,-4 6 0,-1 5-73,2 2 1,-4 2 0,3 4 0,-3-2-398,-1 2 1,0 4-1,0 2 1,-1-2-376,-3-1 1,3-1-1,-3-1 1,2-2-586,-2 0 1,3-6 0,-2 1-1,1-5-2758,2-5 3695,0-2 0,-4-6 0,-2-2 1</inkml:trace>
  <inkml:trace contextRef="#ctx0" brushRef="#br0">8552 11981 11628,'0'-16'-427,"0"5"1264,0-4 1,-1 9 0,-2 6-273,0 6 0,-1 9 0,3 2 0,-1 3-266,-2 2 1,0 2-1,4 1 1,0 0-539,0 1 1,0-3 0,0 1 0,0-1-299,0-2 1,5-4 0,2-3 0,3-3-6,0-4 0,1-3 0,0-6 1,-1-4 558,1-5 1,0-10-1,-1-1 1,1-3 473,-1-1 1,-2-4 0,-1 3 0,0-1-29,-1-1 0,0 5 0,-4-2 0,1 2-226,0 4 1,-2 6-1,-1-1-584,0 4 0,-1 5 0,-2 3 0,0 6-1883,1 4 2255,0 2 1,-2 7 0,-2 0-1</inkml:trace>
  <inkml:trace contextRef="#ctx0" brushRef="#br0">8828 11938 8545,'0'-10'37,"0"-1"518,0 0 1,1 2 0,2 3 490,0 6 1,6 6-1,-2 7 1,1 2-702,-1 2 0,3 0 0,-2 5 1,4-1-528,2 0 1,1 1 0,-2-1 0,1 0-96,-1 0 1,0-4 0,0-3 0,2-3-247,-2-4 0,-3-4 0,-3-6 794,-3-4 1,-4-7 0,-4-4 0,-3-2 306,-2-2 1,-3 1 0,-1-1-1,-2-2-150,-2-1 0,4 4 0,-2 4 0,0 2-561,1 2 0,0 2 0,3 4-955,1 4 1,0 8 0,3 4 1087,4 4 0,2 11 0,1-2 0</inkml:trace>
  <inkml:trace contextRef="#ctx0" brushRef="#br0">9509 11693 8712,'7'-27'-13,"0"4"0,0 3 647,-1 2 1,3 5-1,-5 0 125,2 4 0,-2 5 1,2 6-1,-2 5 1,-1 7 6,-2 5 1,-6 7 0,-2 3 0,-2 1-108,-2 2 1,0 4 0,1 0-1,-1 2-663,0 3 1,-3-1 0,0 0 0,1-2-331,1-2 0,2 0 0,0-5 0,3-3-871,3-3 0,3-4 1,1-3-1,1-4 1203,3-2 1,7-2 0,5 1-1</inkml:trace>
  <inkml:trace contextRef="#ctx0" brushRef="#br0">9913 12002 9370,'0'-14'-120,"0"0"0,0 1 1076,0 1 1,0 5-1,-1 1-44,-2 1 0,-3 3 0,-5 5 1,0 4-828,1 3 1,-4 5-1,-2 3 1,0 3-560,-3 4 1,-1-3-1,0 4 1,1-1 27,1 0 0,4 0 0,-2-4 0,3-1-210,4-2 1,5-3 0,1-4-1,3-1 381,3-3 0,4-3 0,6-5 1,3-4 324,0-5 0,2-6 0,3-5 0,1 0 463,-1 0 1,-3-1 0,-1 1 0,1 0 593,-1-1 0,2 2 0,-5 3-248,-1 2 0,-5 5 0,-2 4-711,-1 6 0,-3 9 0,-6 10 0,-1 4-380,-1 2 0,-3 1 1,5-3 224,-2 2 1,-1 5 0,-4-3-1</inkml:trace>
  <inkml:trace contextRef="#ctx0" brushRef="#br0">10211 11715 8416,'5'-16'0,"1"6"0,4-2 0,1 5 931,0 2 1,-2 4 0,-2 7-1,-2 7 61,0 6 1,-4 4 0,1 10-1,-4 2-740,-5 0 1,-3 5-1,-2-1 1,-1 3-640,-1 0 1,-5-4 0,2-1-1,-3-3-124,-2-2 1,1 1-1,1-9 1,2-4-1444,4-5 0,7-10 1760,3-9 0,4-4 1,5-12-1,5-2 445,3-1 0,5-3 0,0 0 1,3 0 213,4 0 0,-2 5 0,2 4 0,-3 2 38,-1 2 1,-3 6 0,-1 3-1,-3 4 78,-5 4 1,-3 6 0,-7 9 0,-3 4-231,-3 2 1,-7 4 0,-4 0 0,-2 1-551,-1 2 1,0-5-1,-1-1 1,1-1-434,0 0 1,4-4 0,4-4-639,5-2 1,6-5 0,9-7 0,8-3 538,8-3 0,5-4 0,7-6 1,6-3 730,4 0 0,-2-3 0,3-5 0,-3 1-217,-4 2 0,-2 1 0,-7 6 0,-3 1 1850,-5 1 0,-6 6-499,-5 3 1,-5 3 0,-4 2-1,-4 3-790,-5 1 0,-3 0 0,0 2 0,-1-2-452,0-1 1,-3-2-1,-1-3 1,-1 0-454,1 0 0,-3 0 1,4 0-1,1-1-378,1-2 0,2-3 1,0-5 917,3 0 0,-1 4 565,4 0 0,2 6 0,6 1-12,3 6 0,-1 7 0,1 1 0,1 0-665,1 2 0,3-5 0,1 4 0,1-4-811,-1 0 1,-1-1 0,-1-3 348,-1-4 1,0-4-1,-3-5 1,-2-7 240,-1-6 0,-2-2 1,1-10-1,0-3 453,0-3 1,4-7 0,6-6 0,4-6 202,-7 26 0,0 0 1,-1-2-1,2 0 0,2 0 1,1 0-1,-1 2 0,0 0 664,11-22 0,-7 16 0,-2 13 37,-4 10 0,-5 8 0,-2 10 0,-3 7-261,-1 8 1,-1 7-1,-3 8 1,-3 4-373,-2 3 1,-2 1 0,-1 2 0,-1 4-606,-1 3 0,0-6 1,2 4-1,-1-4-688,-1 0 0,0-5 0,3 3 0,2-4-731,2-7 1,2-6-1,5-9 1,2-5 1653,5-5 0,5-3 0,9-5 0</inkml:trace>
  <inkml:trace contextRef="#ctx0" brushRef="#br0">11073 11938 8416,'6'-32'327,"2"5"1,-5 3 0,0 5 746,-2 5 0,-1 8 0,0 8-411,0 7 1,-4 10 0,0 7-1,-2 2-255,-3 5 0,1-1 0,0 5 1,2-2-242,1 1 1,-2-1-1,2-4 1,0-1-527,-4-2 1,2-1 0,-2 2 0,-4-6-464,-3-4 0,-1-5 0,-6-7 0,-2-3-1685,-3-3 2507,-3-6 0,-1-5 0,0-7 0</inkml:trace>
  <inkml:trace contextRef="#ctx0" brushRef="#br0">11796 12108 14825,'0'-11'-1847,"0"-2"2326,0-2 1,1 1 0,1 4-1,3-1 1,1 1 0,4 3 354,3 4 0,4-2 1,8 2-1,5 0-636,4 2 1,4 1 0,5 0 0,4 0-445,2 0 1,3 0 0,0 0-1,-3 0-829,-7 0 0,-5 0 0,-9 0 181,-3 0 1,-14 0 0,-13-1 810,-13-3 0,-7 2 1,-8-4-1,-1 0 729,2 0 1,0 4 0,1-2 0,3 3 532,3 1 0,5 0 0,4 1-704,5 3 0,3 3 0,5 6 0,1 2-676,3 2 0,5-3 0,6 4 0,-2-1-211,-2 0 0,-1 2 0,-2-5 0,-2-1-1068,-1-1 1,-2-1-1,-3-1-2241,0 1 3702,0 0 0,-4-6 0,-2 0 0</inkml:trace>
  <inkml:trace contextRef="#ctx0" brushRef="#br0">12977 11874 11902,'0'-26'-116,"1"7"1,1-1 0,2 4-1,-1 3 1,1 0 805,-1-1 0,4 5 0,-2 0 215,1 3 1,-2 4 0,1 5-519,0 4 0,-1 4 0,-4 3 0,0 5-197,0 5 0,-4-1 1,-1 4-1,1 1-188,-1-1 1,-3 1-1,2 3 1,-1-2-1262,0 0 1,0-2 0,-4 1 1215,0-3 0,1 2 1,-1 1-1</inkml:trace>
  <inkml:trace contextRef="#ctx0" brushRef="#br0">12785 12034 11882,'0'-17'-364,"0"-2"0,1 4 0,3 0 1259,3-1 1,4 6 0,3 3 0,3 0-421,4 1 0,1-3 0,3 6 0,3 0-488,3 2 1,4 1 0,1 0 0,-2 0-757,-1 0 1,-4 1 0,-2 3 0,-1 3-875,-3 3 0,-1-1 1608,-5-2 0,-1 7 1,-6-2-1</inkml:trace>
  <inkml:trace contextRef="#ctx0" brushRef="#br0">13242 12002 8566,'-21'0'0,"0"0"0,0 0 628,-1 0 1,-2 5 0,0 2-1,3 2-238,2 2 1,5 1 0,-3 2 0,2 2-430,2 1 0,6 3 1,3-2-1,3 1-521,1-1 1,0-3-1,2-4 1,4-2-162,5-2 0,3-2 1,0-5-1,3-1 372,-1-3 0,4-3 1,-3-7-1,1-3 438,-1 1 1,-4-7 0,3 4 0,-2 0 320,0-1 1,1 4-1,-2-1 1,2 2 547,-2 2 1,-2 1 0,0 1-144,0 1 0,-1 6 0,0 8-800,-3 9 0,-2 6 0,-5 2 0,0 1-722,0 3 0,0-2 1,0 2-1,0-3 707,0-1 0,-5 1 0,-1-1 0</inkml:trace>
  <inkml:trace contextRef="#ctx0" brushRef="#br0">13274 12151 8566,'0'-21'33,"0"-1"0,0 1 1,2 0 257,1 0 0,1 3 0,5 0 0,4 0 242,2 2 0,0 2 1,1 7-1,0 3-196,-3 3 1,2 2 0,-1 3-1,-1 4-107,-1 5 1,-6 0 0,-1 5 0,-2 0-532,1 3 1,-1-4 0,-4 0 0,-3-2-579,-3-2 0,-1-1 1,0-1-1,1-2-27,-2-2 0,0-2 0,-2-6 906,1-3 0,4-2 0,2-5 0,4-4-34,4-2 1,3-5-1,7-1 1,5-3 0,5-2 0,3 5 1,6-1-1,1 4 254,2 2 1,-1 9 0,-3-1 0,-1 6-681,-3 5 459,-2 4 0,-9 15 0,-2 2 0</inkml:trace>
  <inkml:trace contextRef="#ctx0" brushRef="#br0">13657 12130 8566,'-16'10'-375,"0"0"1,2-3 714,0-4 0,3-1 1,4-2 649,-1 0 0,4 0-1396,4 0 1,5 0-1,6 0 1,1-2-215,2-1 1,-1 2 0,3-3-1,1 3 620,-1 1 0,-1-4 0,1 1 0,0-1-25,-3 0 0,0 1 0,0-4 852,1-1 1,0 2 651,-3-1 0,-2 3 0,-1-2-904,-1 2 0,-4 5 1,0 6-1,0 4-373,0 3 1,-2 2 0,3 7-1,-3 2-480,-1 3 0,-3 4 0,-2 2 1,-2 3-627,-5 1 0,0 0 1,-6 1-1,-1-5 122,-1-5 0,-4-4 1,-1-7-1,1-4 584,2-2 1,4-7 0,1-5 0,3-7 100,5-6 1,3-4 0,7-4 0,4-1 16,5 1 1,7-4 0,9 1-1,5 0 80,3 1 0,11 2 0,-1 0 0</inkml:trace>
  <inkml:trace contextRef="#ctx0" brushRef="#br0">14040 12311 8563,'20'-8'0,"-2"1"0,-4 0 595,-2 1 0,-3-3 0,0 2 33,-2-3 1,-1 0-1,1-1 1,-4 0-433,-1 1 0,-2 3 1,0 0-1,0-2-73,0 0 1,-5-2 0,-2 1 0,-3 0-190,0 3 0,-1-1 1,0 4-1,1 2-100,-1 1 1,0 1 0,2 1 0,1 4 120,1 5 0,4 6 0,0 5 0,2 0-42,1 0 1,1 4-1,2 0 1,4-1-246,3-2 1,5-4 0,3-2 0,2 0-247,1-3 1,1-6 0,-1-3-1,0-6 208,0-5 0,1-5 0,-2-10 0,-3-3 227,-2-3 1,-4-7-1,0-1 1,0-2 270,-1-2 1,1-3-1,1-3 1,2-4-16,4-2 0,7-1 0,-11 26 0,1 1 0,1 0 0,1 0-68,1 1 0,0 0 0,14-12 0,-6 11 1,-4 9 125,-5 10 0,-9 6 0,-5 4 1,-1 6 283,-2 4 1,-5 4 0,-2 8 0,-4 3 325,-3 3 1,-1 7 0,-4 3-1,2 4 41,2 0 1,1-1-1,2-1 1,-1 0-1090,-1 3 1,-1-2 0,5 1-1,0-4-320,3-2 0,1-4 1,4 0-1,-2-4-3393,2-6 3980,1-5 0,1-9 0,0-1 0</inkml:trace>
  <inkml:trace contextRef="#ctx0" brushRef="#br0">14381 12076 8563,'3'-20'221,"3"3"1,2 1 648,4 1 0,6 8 0,1 0 0,4 4 67,6 3 0,1 0 1,2 0-1,0 2-540,0 1 1,0-1 0,-1 6 0,-3-1-841,-3-1 0,-4 3 0,-4-2 443,-7 3 0,-4 0 0,-6 1 0</inkml:trace>
  <inkml:trace contextRef="#ctx0" brushRef="#br0">6541 12938 9403,'6'-6'-33,"0"1"0,-2 2 0,2-2 709,0 0 0,-2 1 0,-2-2 356,1 1 0,-3-3-518,0 1 0,-5 2 0,-6 2 0,-2 3-223,-2 3 0,-4 3 1,2 5-1,-3 1-274,-2 2 1,2 1 0,3 4 0,2-1-314,4 1 1,5 0 0,2 0 0,4-3-126,4-1 0,6 3 0,8-4 0,3 1 289,4 0 1,-1-3 0,4 3 0,0-1 322,0 1 1,-2 0-1,-6-2 1,-4 1 212,-5-1 0,-2 2 0,-6 0 1,-4-2 128,-5-2 0,-9 0 0,-2 0 0,-5-1-374,-2 1 0,2 0 0,0-1 1,4 0-1121,3-3 0,1 1 0,3-4-1306,0-2 1,4-1 2331,0-1 1,0 0 0,-4 0 0</inkml:trace>
  <inkml:trace contextRef="#ctx0" brushRef="#br0">6435 12960 11031,'0'-17'-1434,"1"3"2784,3 2-653,2 1 0,6 6 1,2 0 105,3 0 0,4 4 0,0-3 0,1 3-252,3 1 0,1 0 0,2 0 1,-3 0-300,-2 0 0,-2 0 0,-1 0 0,-2 0-357,-4 0 0,-2-1-2602,-2-3 790,-4 3 1,-1-2 1922,-5 6 0,5 3 0,1 5 1</inkml:trace>
  <inkml:trace contextRef="#ctx0" brushRef="#br0">6956 12981 11031,'-21'0'461,"3"0"0,1 0 1,-1 0 849,1 0 1,2 8 0,4 4-1,2 3-614,2 4 1,-2 5-1,6 2 1,1 1-598,0 3 0,7-3 0,2 1 1,3 1-585,0-2 1,6-2 0,1-8 0,3-2-24,2-4 1,-1-1 0,0-3 0,-1-4 96,-2-1 0,2-7 1,-3-2-1,-1-4 328,-2-3 0,-2-3 0,-2-5 0,-3-2 700,-4 0 1,-3-6 0,-3 3-1,-4-2 0,-3 1 1,0 4 0,-2-2 0,-1 3-284,-1 1 1,-1 0 0,5 8-993,-1 1 1,1 2-1,-1 5 1,1 6-1600,3 6 2254,-2 8 1,3 3 0,-5 4-1</inkml:trace>
  <inkml:trace contextRef="#ctx0" brushRef="#br0">8605 12992 11031,'-7'-4'-360,"0"0"1,4-4 0,0 1 456,2-2 1,1-2 0,1 2 294,2 1 0,0-1 0,4 2 0,0-3 0,0 1 483,0 2 0,-3-3 1,2 3 171,-2-2 1,3 2 707,-3 0-1040,4 0 1,-7 2-216,3 5 0,1 1 0,-2 6-178,0 1 0,-2 2 0,-1 0 0,0 2 18,0 3 1,0-4-1,0 5 1,0-2-87,0 0 0,3 5 0,1-1 0,-2 2-73,-1 1 1,-1 4-1,2 0 1,0 0 15,1 1 0,1-4 0,-4 3 0,1-3 216,3 0 0,-3-6 0,2-2 834,-1-2-1347,-2-1 1,1-6 0,1-5 211,2-6 1,-1-4-2961,-3 0 2885,0-1 1,-9 14 0,-3 5 0</inkml:trace>
  <inkml:trace contextRef="#ctx0" brushRef="#br0">10403 12864 11108,'1'-11'-223,"1"1"1,2-1-1,-1 1 1,1 2-1,0 1 1,1-1 1075,0-2 1,2 0 0,-2-1-48,1 0 0,-4 7 1,2 4-341,-3 6 0,-2 9 1,-3 5-1,-2 5-299,0 2 1,-3 3 0,2 5-1,-2 4-144,2 3 1,-2-3 0,2 0 0,-3 2-717,0 4 0,-1-6 0,0 0 0,1-6-532,-1-5 0,5-3 1,3-7 697,1-4 1,2-9-1,2-9 1,2-9 484,7-6 1,0-3 0,4-3 0,-1-2 194,0 0 0,2-4 1,-3 3-1,1-3 368,-1-1 0,0 5 0,-1 2 0,1 2 258,0 2 0,-7 2 0,3 4-177,-3 4 0,-2 9 0,-4 3 234,0 9-675,0 0 0,0 14 1,0-2-1,0 3-46,0 1 1,-4 2-1,0-3 1,2-1-455,1-2 1,-3 3-1,1 0 1,0-2-649,2-5 1,1 1 0,0-4 0,0-2-2864,0-2 3839,5-5 0,1-1 0,5-5 1</inkml:trace>
  <inkml:trace contextRef="#ctx0" brushRef="#br0">10817 13119 11108,'-10'-6'1819,"-1"3"0,2 3-1441,2 3 1,-3 2 0,4 4 0,-1 1-327,0 2 0,1 1 0,-2-1 0,2 1-847,1 1 0,-2 0 1,4-3-1293,0-1 1746,2-4 1,2-2 0,2-8-1,1-3 604,2-2 0,0-2 0,2 2 0,-1 0 568,2 2 0,-3 1 0,1-2-224,1 1 0,-2 5 1,1-2-862,1 3 0,2 6 0,-1 2-174,-2 2 416,3 2 0,-4-1 1,4 1-1</inkml:trace>
  <inkml:trace contextRef="#ctx0" brushRef="#br0">11051 12821 11134,'0'-10'-1032,"-1"0"2457,-2 3-949,1 2 0,-2 11 1,4 5-1,0 5 1,0 6-1,1 3 0,1 2 381,2 0 1,-1 4 0,-3-3 0,2 3-951,1 1 0,-2-2 1,3-1-1,-3-4-196,-1-3 0,-1-2 0,-2-2 1,-1-5-31,-2-5 1,-1-3 0,-4-6 0,0-3 129,1-3 0,-1-2 0,2-2 0,0 0 550,2 1 1,0-1-1,-2 1 266,2-1 0,-2 6 1,6 5-533,1 6 1,2 3 0,3 3 0,4 3-589,3 2 1,0 0 0,1 1 0,1-1-1011,2 0 0,-2-2 0,3-4 1534,0-1 0,2 1 0,4 0 0</inkml:trace>
  <inkml:trace contextRef="#ctx0" brushRef="#br0">11402 13066 11159,'-7'0'2042,"0"0"0,4 5-1500,-4 2 0,4 3 1,-2 5-1,2 1-223,-1 1 0,1 6 0,3-1 0,1 0-536,3 1 1,-2-3 0,5-1-1,2-3-270,4 0 1,-1-3-1,2-6 1,-1-4-20,2-2 0,-4-3 1,2-4-1,-3-6 508,-3-3 1,-5-3 0,2-4 0,-3-2 368,-1-1 1,-1-3-1,-3 3 1,-3 1 11,-2 2 0,-2 2 0,1 2 1,-1 4-459,0 2 0,1 6 0,-1 3-1229,0 1 0,5 8 1335,3 5 0,-3 4 1,0 7-1</inkml:trace>
  <inkml:trace contextRef="#ctx0" brushRef="#br0">11615 13130 11159,'4'-7'-153,"0"1"1101,2 1 1,1 3 0,4 5 105,0 4 1,-1 3 0,0 2 0,-2 1-1184,-1 1 1,0 4 0,4-4 0,-2 0-368,-2 1 0,3-3 1,-3 1-1,1-3-769,-1-3 0,3-5 0,-4 0 965,0-4 1,2-4 0,-3-6 0,-1-2 554,1-4 1,2 0 0,-3-1-1,-1 2 820,2 2 0,-4 1 1,4 3-146,0 0 1,-4 6-1,2 5-632,-2 6 1,3 7-1,0 3 1,-2 0-1131,-1 3 1,-1 1 0,0 2 0,0-2-1486,0-3 2278,0 4 1,5-10 0,1 5 0</inkml:trace>
  <inkml:trace contextRef="#ctx0" brushRef="#br0">11987 12832 11159,'0'-11'-264,"4"1"1147,-1-1 1,2 3 0,-2 5 193,0 10 1,4 11 0,-3 8 0,-2 3-540,-1 4 1,-1-1-1,0 4 1,1 1-642,3 2 1,-3-2 0,3-1 0,-3 0-672,-1-1 0,0-3 0,1-5 0,1-2-700,2-5 1,4-8 0,-1-8 0,3-3 909,0-1 1,1-6 0,1-5 0,1-5 523,1-4 1,0-5-1,-3-1 1,1 0 566,2 0 1,-2-3-1,2 4 1,-2 2 627,-2 0 0,1 7 0,0 3-423,-1 5 1,1 5 0,-2 9-538,-2 5 0,2 3 1,-5 0-1,2 3-409,3-1 1,0 3-1,2-5 1,-1-2-381,1-4 1,-4 1 0,0-5 0,1 1 532,2 0 1,-3-2 0,-1-4-1,0-1 467,0-2 1,-3-3 0,3 3 991,-1-2 1,0 3-804,-2 0 0,-2 7 0,3 6 1,-3 5-221,-1 5 1,-3-1-1,-2 7 1,-1-1-120,-2 0 1,-2 3-1,0-2 1,-1 0-412,0 0 0,-4-2 1,-3-6-1,-2-3-795,-1 0 0,1-4 1,1 0-1,2-7-2197,2-2 1,1-2 3149,3 0 0,0-5 1,1-1-1</inkml:trace>
  <inkml:trace contextRef="#ctx0" brushRef="#br0">13019 12938 11159,'-7'-9'248,"0"1"0,-1 2 0,-2 2 1,0 7 945,-1 6 0,-3 6 0,-2 8 1,1 2-938,0 3 1,0-1 0,5 2-1,0 0-491,3 2 1,3 0-1,5-3 1,2-3-439,4-3 1,8-3-1,2-3 1,5-7 32,2-3 0,-1-4 0,0-5 0,-4-6 398,-4-4 0,-4-3 1,-1-7-1,-2-1 762,-1-5 1,-4 2 0,0-1 0,-3-1-69,-3 2 1,0-2 0,-3 4 0,0 2-1005,0 4 0,4 4 1,-3 6-676,1 1 1,2 5 1207,-1 6 1,6 3-1,3 5 1</inkml:trace>
  <inkml:trace contextRef="#ctx0" brushRef="#br0">13168 13066 15051,'0'7'1118,"0"0"1,0 1-986,0 2 0,0 1 1,0 0-1,0 2-498,0 2 0,0 4 0,0-3 1,1 2-576,3 0 1,-3-5-1,4 0 1,-2-4-403,1-2 1,4-5 0,-1 1 1437,3-6 1,1-6 0,2-6 0,2-2 271,-2-2 1,2-1 0,0 0 0,1 1 685,-1 1 0,-1 5 1,-3 0-1,-1 5-177,1 4 1,-4 4-1,-1 5 1,0 5-763,0 3 1,-4 9 0,2-1-1,-2 3-542,2 2 1,0-3 0,5 1-1,-2-2-67,1-5 1,2 0-1,0-5 1,1-2-68,-1-4 0,0-5 0,-2-4 1,-1-5 649,2-5 0,-5-5 0,0-6 1,-2-2 279,2-1 0,-3-5 0,2-3 0,-1 0 352,-2 2 0,0 1 0,0 2 0,1 1 500,2 4 0,-1 8-924,1 3 0,-2 8 0,-1 6 1,0 8-278,0 8 1,-3 3-1,-1 9 1,2-1-139,1 0 0,1 0 0,0 3 0,0-3-571,0-1 1,6 2-1,3-4 1,5-4 156,3-5 1,4-4-1,6-4 1,3-3 424,3-3 0,1-6 1,-1-3-1,1-5-69,2-5 0,-2-6 1,-5 0-1,-5 0-1212,-1 2 1,-3 5 1423,-2 3 0,-3-3 0,-4 1 0</inkml:trace>
  <inkml:trace contextRef="#ctx0" brushRef="#br0">6573 13875 8597,'-6'-5'112,"-2"-1"0,5-5 0,0 1 0,2-1 317,1 0 0,0 4 0,0 0 0,1-1-16,3-1 0,3 1 0,6 1 0,2-1 0,1 0 1,0 1-17,1 3 1,-3-1-1,2 2 1,1 1-307,0 0 1,-1 2 0,3 2 0,-2 1-83,-2 4 1,3 4-1,-5 2 1,-3 1-332,-1-1 0,-7 4 0,1 0 1,-3 3 97,-3 2 0,-3-1 1,-6 0-1,-1-1 274,-1-2 1,-5 5 0,1-5-1,-2 0 142,-1-1 0,1-3 0,1-2 0,2 0 312,2-2 1,4 2-337,4-8 0,6-1 0,1-3 1,6-1 87,4-3 1,4 2-1,1-5 1,2-1-61,2-2 0,-3 3 0,1 1 1,-1 0 27,1 0 0,-3 3 1,2-3-1,0 1-295,-3 3 1,-5 1 0,-1 1 0,1 0-783,2 0 0,-3 0 1,0 0-276,1 0 0,1 1 0,-1 1-1101,-1 2 0,0 3 2228,4-4 1,-1 6 0,1-3 0</inkml:trace>
  <inkml:trace contextRef="#ctx0" brushRef="#br0">7052 13928 8597,'0'-11'-47,"0"1"0,0-1 2253,0 0 1,0 1-1579,0-1 0,-1 5 1,-2 4-1,0 4-359,1 5 0,-3 6 1,1 3-1,2 0-143,1 3 0,1 1 1,0 1-1,0 1-222,0-1 0,0 0 1,1-1-1,2-1-71,5-1 1,1-5 0,2 1-1,0-3 123,4-4 0,-2-2 0,4-5 0,2 0 54,1 0 1,2-6 0,-1-4-1,0-4 86,0-2 0,-4-2 0,-3-3 0,-2-1 195,-1 1 1,-5 1-1,-3 1 1,-2 2-75,-1 2 0,-6 1 0,-3 3 1,-5 1-118,-3-1 1,-1 4-1,-2 1 1,1 1-455,2 3 1,0 1 0,-1 1-1,4 0-930,2 0 0,2 0 1,0 1-360,3 2 1,-1 0 1642,4 4 0,1-5 0,3 3 0</inkml:trace>
  <inkml:trace contextRef="#ctx0" brushRef="#br0">8339 13790 8510,'-17'0'-103,"2"0"0,4 0 1,1 1 155,-1 2 1,5 0-1,4 3 1,4-1-91,5 1 1,4 1-1,2 4 1,2 0 0,2 1-1,1 1 211,-2 1 1,3 3 0,-5-1 0,-1 0 41,-1 3 0,-2 0 1,-2 0-1,-2-1 63,-2 1 1,-1 0 0,-7-2 0,-3-2 205,-2-4 0,-2 2 0,0-1 0,1-3-422,-1-4 1,-3 3 0,0-4 0,1 1-371,1 0 1,1-2 0,1-3 306,-1 0 0,0 5 0,1 1 0</inkml:trace>
  <inkml:trace contextRef="#ctx0" brushRef="#br0">8392 13758 8801,'0'-11'-32,"0"0"0,1 2 976,3 2 0,-1-1 0,7 3 1,3 0-162,2 0 0,8-2 0,4 4 0,1 0-327,1 2 1,-1-2 0,3-1 0,-2 2-453,0 1 0,-7 1 1,-1 0-1,-5 0-1138,-4 0 0,-5 0-776,0 0 0,-6 4 1908,-1 3 1,-5 3-1,-5 0 1</inkml:trace>
  <inkml:trace contextRef="#ctx0" brushRef="#br0">8881 13864 8653,'0'-11'851,"0"1"0,0-1 0,0 0 0,-1 2-47,-2 2 1,-3 3-1,-5 9 1,1 5-568,-1 3 1,0 9-1,1 0 1,-1 3-322,0 1 0,4 3 0,1-3 1,2 0-384,1 0 1,2 2 0,1-3 0,1-3 34,3-3 1,2-1-1,6-6 1,2-4 338,3-2 1,4-2-1,0-6 1,0-1 261,0-4 0,1-7 1,-2-4-1,-3-2 223,-2-2 1,-8-2 0,-4-2 0,-2 0-75,-1 0 1,-2 2 0,-4 5 0,-6 3-565,-3 0 1,-3 7-1,-2 5 1,1 3 245,2 1 1,-1 0 0,-3 0 0</inkml:trace>
  <inkml:trace contextRef="#ctx0" brushRef="#br0">8892 12747 12517,'7'-5'102,"0"-2"0,0-2 0,0-1 1,1 2-1,0 1 690,1-2 0,-2 4 0,0-1 481,2 1-158,-5-3-1211,1 6-641,-5-2 469,-5 4 1,1 1 0,-5 1-175,2 2 0,4-1-327,-4-3 1,3 4-626,-3-1 1372,5 1 1,-3 1 0,5 1 0</inkml:trace>
  <inkml:trace contextRef="#ctx0" brushRef="#br0">9009 12736 12517,'4'-7'-387,"-1"0"0,2 5 631,-2-2 0,-1 2 1,2-1-1,0-1 215,-1-2 1,1 2 0,-3-2 138,3 2 0,-3-1-49,2 1 1,2 2-208,-1-5 0,-2 4-393,-5 0 1,-3 2-1,-5 1 1,-1 1-85,-2 2 1,1 2-1,-5 3 1,-1 0 128,-1 0 0,-1-2 0,0 1 1,-1 0-17,1-1 1,1 2 0,1-3 0,3 0 130,0-1 0,2 0 1,3-4-185,1 0-237,4 0 0,1-1-689,5-3 1,1 2-439,3-5 1,-3 5 1425,3 2 1,-3 2-231,-1 5 0,0 0 36,0 3 0,5-2-37,2-1 1,2-5 200,2 2 0,-1 1 1,1 1-1</inkml:trace>
  <inkml:trace contextRef="#ctx0" brushRef="#br0">8945 12789 12517,'1'-7'-88,"3"0"0,-2 1 788,5-1 1,-4 1-75,0 3 1,-1 0-563,-2-4 1,-2 5 0,-1-2-45,-4 3 1,-3 1 0,0 1-1,-2 2-244,-2 0 1,1 4 0,-5-2 0,-1 0-91,-1 0 0,2 2 1,2-3-1,-1 1 278,1 0 1,3 2 0,-2-4 0,4 0 238,0-2 0,0-1 508,1 0-765,4 0 0,6-1 0,7-2-1482,2 0 789,2-1 0,-5 6 632,-3 1 0,3 3 0,0 5 0</inkml:trace>
  <inkml:trace contextRef="#ctx0" brushRef="#br0">8711 12832 12517,'1'-10'-1036,"2"2"1791,0 1 0,1 0 1917,-4-4-1242,0 5-1139,0 2 0,0 12 0,0 3-123,0 0 0,0 6 1,0 0-1,0 0-326,0 1 0,-4 0 0,1 4 1,0 2-219,2 1 0,-2 0 0,-2-4 0,0 0 110,1 0 0,-1-3 0,2-1 0,0-2-66,1-2 1,-1-6 279,0-3 0,1-4 0,0-4 175,4-3 1,1-4-1,4-2 1,0-1 134,-1 1 0,3 1 1,-3 2-1,1-1-14,0 0 0,1 6 1,1 0-1,-1 1 27,-1 1 1,-3-1 0,3 5 0,0 3-52,-1 3 1,-1 7 0,-5 4 0,0 2 111,0 1 1,0 1 0,-1-1 0,-4 0 58,-6 0 0,-1 1 0,-5-2 0,-2-1-208,-1-2 1,2-7-1,0-1 1,-1-2-358,-1-1 0,0-3 0,2 0 1,4-3-1002,2-3 1,2 0-1,0-4-659,3-1 1,2-1-1,7-1 1809,1 3 0,8-2 0,5 3 0</inkml:trace>
  <inkml:trace contextRef="#ctx0" brushRef="#br0">9190 12970 15929,'-7'-10'-2043,"0"0"2787,-2 3 1,0 2 0,-2 5 0,1 3 304,-1 4 1,-1 1 0,-1 10 0,-1 1-699,1 1 1,1 2 0,3 2 0,1 2-475,0 1 1,6-3 0,-1 1 0,1-3-358,2-1 1,2-1 0,2-2 0,6-5 146,3-5 0,6-3 0,-2-6 0,3-4 391,2-5 0,-1-6 0,-1-5 0,-1 0 703,-1-1 0,-4-4 1,2-1-1,-1-1 21,-6-1 1,1 6-1,-7-2 1,-1 3-625,0 0 1,-8 6 0,-4 3 0,-4 4-560,-2 6 1,1 3 0,-1 3 0,-1 5 530,1 1 1,-2 11 0,-3 3-1</inkml:trace>
  <inkml:trace contextRef="#ctx0" brushRef="#br0">7488 13098 8560,'-11'-11'58,"-2"4"0,2 1 0,1 0 0,1 2 650,-1-1 1,4 0-540,3 2 0,3 3 0,3-2 0,4 5 1,3-1-5,1-1 0,3 1 0,1 0 1,2 1-27,2 0 0,1-2 0,2-1 1,2-1-62,1-3 1,4 2 0,-1-4 0,3 0-61,1 0 1,0 3-1,0-4 1,0-1-339,0 3 0,-5-4 0,-2 5 0,-3-1-219,-1 0 1,-8 2 276,-2 3 0,-9 0 1,-2 0-1,-5-2 159,-5-1 0,-2 2 1,-1-3-1,-1 3 299,1 1 1,1-4-1,3 0 751,2-2-749,-3 3 0,10-1 1,0 4-23,6 0 0,4 0 0,1 0 0,2 1 75,2 2 0,-1 3 0,-4 5-90,1 0 0,-5-1 0,-2 1 0,-3-1-161,-1 1 1,-5 3 0,-2 0 0,-4 1-410,-3 0 0,2-2 0,-2 4 409,2-2 0,2 4 0,-1-3 0</inkml:trace>
  <inkml:trace contextRef="#ctx0" brushRef="#br0">7531 14002 8352,'-6'-4'-90,"1"2"0,1-7 1,1 2 705,1-3 1,0 0-279,2-1 1,0 4 0,2 1-233,1 1 1,3 2 0,5 2-1,0-2 1,2 0 0,3 0 39,0 2 0,0-2 0,4-1 1,2 1-135,1-2 1,0 4-1,1-4 1,2 1-153,1 1 0,2-4 0,1 2 0,-1 0-201,-5 1 0,-1-1 1,-2 2-632,0 0 797,-4-1 1,-12 4-1,-11 0 1,-7 0 215,-4 0 1,3-1 0,-2-1-1,0-2 127,3 2 0,1 1 0,2 1 0,-1 0 357,0 0 0,4 0-160,0 0 0,6 0-224,1 0 0,5 4 0,5 2 30,1 0 0,0 4 0,-2-3 0,-1 2-153,0 2 0,-6 1 1,1 1-1,-1 1-75,-2-1 1,-2 0 0,-1 0 0,-4 2-856,-3 2 1,3-4 911,0 1 0,-5 3 0,-4-1 0</inkml:trace>
  <inkml:trace contextRef="#ctx0" brushRef="#br0">3563 13194 13088,'-10'-14'-319,"-1"1"1,2 2-1,0 3 1,2-1 3382,-1 0-2619,-2 3 0,5 9 0,1 9 1,4 4-1,4 3 0,1 2-279,1 4 1,3-2 0,-5 6 0,1 0-566,0 2 1,2 0 0,-4-2 0,1 0-458,1 0 0,-4-2 0,2 1 833,-1-2 0,2-2 0,2-2 0</inkml:trace>
  <inkml:trace contextRef="#ctx0" brushRef="#br0">3531 13162 13875,'11'-17'-98,"0"2"0,-1 4 0,2 2 738,2 2 0,3-2 0,4 6 1,-1 0 134,-2 2 0,2 6 1,-2 2-1,1 4-462,-2 3 1,-5-1 0,-6 5 0,-1 1-437,-3 1 0,-5 1 0,-4 0 1,-4 1-458,-3-1 1,-3 0 0,-5 0 0,-2-1-328,-1-2 1,0-1 0,4-4 0,1 0 981,2-4 0,-6 7 0,1-5 0</inkml:trace>
  <inkml:trace contextRef="#ctx0" brushRef="#br0">3787 13396 22316,'-7'0'1096,"1"1"-132,1 3 0,-2-2 0,3 5-1715,2 1 0,1 2 0,1 0-1477,0 1 1,0 0 1329,0-1 0,1-4 1,2-2 903,5-3 0,1-2 0,2-2 1198,-1 0 1,-3-4-4,0 3 0,-3 1 0,2 4-1614,-1 2 0,-1 0 0,-1 4-47,0 1 0,6 6 0,-4 3 0</inkml:trace>
  <inkml:trace contextRef="#ctx0" brushRef="#br0">4191 13023 14064,'-7'0'1490,"1"2"-826,1 1 1,2 3-1,3 6 1,0 2 0,0 4-1,0 3-130,0 4 0,0 2 1,1 5-1,1 1-1456,2 3 1,-1 0 0,-3 4 0,-1-2-521,-3-1 0,2-3 1,-5-5-1,-1-5 1497,-2-1 1,-5-7 0,-2 0-1</inkml:trace>
  <inkml:trace contextRef="#ctx0" brushRef="#br0">4010 13417 14064,'0'-12'-684,"0"-1"0,1-1 984,3 1 0,2-2 0,5 1 0,4 1 652,2 1 1,8 1 0,4 2-1,1 0-770,2 2 0,4 4 0,-1-3 0,-1 1-505,-1 3 1,-2 1 0,-2 1 0,-6 0 300,-4 0 1,1 4-1,-3 2 1</inkml:trace>
  <inkml:trace contextRef="#ctx0" brushRef="#br0">4467 13321 14064,'-7'5'1369,"1"3"-782,2 5 0,0-1 0,4 2 0,0-1-406,0 2 0,0-2 0,0 4 0,1 2-2627,3 1 2318,-3-3 0,8 3 0,-3-3 1</inkml:trace>
  <inkml:trace contextRef="#ctx0" brushRef="#br0">4510 13141 9279,'0'-8'-326,"0"1"106,0-1 1,5 3-1,2 3 1,2 4-1,2 5 192,-1 3 1,1 5 0,0 2 0</inkml:trace>
  <inkml:trace contextRef="#ctx0" brushRef="#br0">4638 13385 9279,'4'-10'30,"-1"-1"1,4 0 0,0 1 1003,-1-1 0,3 0 0,-2 1-389,3-1 1,-3 5-628,0 3 1,-5 3 0,1 3 0,-6 4-247,-4 3 0,1 2 0,0 1 0,0 2-171,1 1 1,2-1 0,0 1 0,1 0 62,2-3 1,2-2-1,1-1 1,4-2 165,3-1 0,2-4 0,2-1 1,3-4 43,4-5 1,0-4 0,0-3 0,0-3 154,1 1 1,-5-5 0,0 4 0,-2-2 532,-2 1 0,-2 3 36,-4 4 1,-2 6 0,-6 5-330,-3 6 0,-1 5 0,-3 2 0,2 2-348,1 2 1,1-4 0,1 1 0,0-2-684,0-1 0,2-1 1,2 0 242,3-3 0,-2-3 0,5-5 434,2-2 1,-1-4 0,0-6 0,-1-3 413,2 0 0,-4-1 0,3-2 0,-1 1 341,-1 0 0,3 2 1,-3 2-1,0 2 527,-3 2 0,3 4-893,1 2 1,-2 5 0,0 5 0,-2 5-707,1 1 0,3 3 0,-2 0 0,1 1-1018,2-1 1,1-1 1420,2-3 1,0 0 0,-1-1 0</inkml:trace>
  <inkml:trace contextRef="#ctx0" brushRef="#br0">5244 12917 9279,'-6'-1'-60,"1"-1"1298,0-2 1,4 3 90,-2 8 1,5 5 0,3 9 0,1 0-840,2 1 0,-2 4 0,1 2 0,0 3-436,-1 1 0,2 0 1,-4 1-1,-2 1-603,-1 1 0,-2 4 0,-1-3 1,-4-3-1447,-4-4 1,2-2-1,-7-6 1999,-1 0 0,0-9 0,-5-3 0</inkml:trace>
  <inkml:trace contextRef="#ctx0" brushRef="#br0">5127 13279 9282,'10'-21'310,"2"-1"0,2 1 350,4 0 1,6 4 0,2 2 0,1 1 11,3-1 1,4 1 0,2 5-1,0 0-585,-3 2 1,1 5 0,-7-2 0,1 3-1074,-4 1 1,-2 0-1,-5 0 1,-2 1-824,-4 3 1,-5-2 1795,-2 5 0,-8-4 0,-2 2 0</inkml:trace>
  <inkml:trace contextRef="#ctx0" brushRef="#br0">5542 13130 9137,'-11'0'1350,"5"0"1,3 0-950,6 0 0,7 0 0,5 1 0,1 3 39,3 3 0,-2 3 0,-1 3 0,1 2 155,0-2 1,-9 3 0,-1 1 0,-5 0-434,-2 1 0,-7 0 0,-6 2 0,-8-1-574,-5-1 0,0-5 0,-4 1 1,1-2-677,3-2 0,3-4 0,6-1 1093,2 0 0,4-4 1,0 4-1</inkml:trace>
  <inkml:trace contextRef="#ctx0" brushRef="#br0">3872 13981 8483,'-6'-11'475,"-4"1"0,3 0 0,-1 4 316,1 6 0,2 6 0,5 9 1,0 2-1,0 5 0,1 2-306,3 5 1,-3 5 0,4 1 0,-2 1-310,1 1 0,-1-4 1,-3 3-1,0 0-1183,0-1 0,0-4 0,0-7 0,0-5 1007,0-5 0,5-2 0,1-2 0</inkml:trace>
  <inkml:trace contextRef="#ctx0" brushRef="#br0">3946 13981 8483,'11'-21'-153,"-1"1"0,1 2 0,0 5 706,-1 5 1,2-1 0,1 6-1,1 0 53,-1 2 0,-1 2 1,-1 3-1,-1 3-62,1 3 0,-1 4 1,-3 1-1,-4 2-396,-2 2 1,-5 1 0,-5 1-1,-4 0-541,-4 1 1,0 2 0,-1 1 0,-2 0-1022,-3 1 0,4-4 1414,-3 3 0,4-2 0,-4-2 0</inkml:trace>
  <inkml:trace contextRef="#ctx0" brushRef="#br0">4212 14162 14109,'-11'0'1896,"1"0"-1127,-1 0 0,4 3 0,0 2 0,0 1-796,1 2 1,-2 2 0,3 1-1065,-1-1 0,4 1 491,-2-1 1,4-4 0,4-2 232,3-3 0,1-6 1,0-1-1,-1-1 934,2 0 1,0 5 200,2-2 1,-1 3 0,1 1-456,0 0 1,-1 4-1,1 0 1,1 1-770,2 0 0,-1 2 374,5-3 1,-1 4 0,5-2 0</inkml:trace>
  <inkml:trace contextRef="#ctx0" brushRef="#br0">4521 13800 14394,'-11'0'1478,"4"0"-300,0 0 1,1 1 0,-1 4 0,3 6-597,3 5 1,5 4 0,0 3 0,2 0-803,2 2 0,-2 5 1,1-1-1,1 5-697,-3 1 0,0 0 1,-5-1-1,0 0 887,0 1 0,-5 6 0,0-4 0</inkml:trace>
  <inkml:trace contextRef="#ctx0" brushRef="#br0">4361 14236 13551,'0'-21'-438,"1"3"0,3 1 1,4-1 1280,5 1 1,4 2 0,5 4 0,3 1-257,3-1 1,2 2 0,-1 0 0,0 2-693,0-1 0,2 3 0,2 2 0,0 0-667,-1 0 1,1 2-1,-8-3 715,-1 3 0,3 1 1,0 0-1</inkml:trace>
  <inkml:trace contextRef="#ctx0" brushRef="#br0">4872 14109 9539,'-10'7'151,"2"0"1,2 1 386,1 2 0,-2 0 0,4 1 0,0 0 44,2-1 1,2 1-1,2 0 1,1-1-829,2 1 1,0-1 0,2 1 220,-1 0 1,1-1 0,2 1 0</inkml:trace>
  <inkml:trace contextRef="#ctx0" brushRef="#br0">4882 13917 8504,'7'0'17,"0"0"1,2 0 65,0 0 0,-2 1 0,0 3 0,2 3-405,0 3 1,2 5 0,-1 1-1,1 2-19,0 0 0,-2 0 1,-1 3-1,-2 0 326,-1 0 1,-2 0-1,-1-5 1,0-4 892,2-4 1,-1-7-33,-3-1 0,0-4 0,1-8 1,2-1-43,0-1 0,5-4 1,-2 4-1,1 1-679,1 1 1,-1 1 0,3 2 0,1 1-376,0 0 1,-4 6 0,0-1-1,0 3 23,-1 3 0,2 1 1,-3 4-1,-1 3-53,1 0 1,-1-1 0,-3 3 0,1-4-26,2-2 0,1-1 1,-3 3-1,3-4-52,1 0 0,-3-1 0,4-4 0,1 0 10,2 0 0,4-5 0,1-1 0,2-1 154,2 0 1,0 0 0,0-4-1,-2 2 94,2 2 1,0-2 0,0 6 0,-2 0 294,-2 2 0,-1-2-32,-3-1-404,0 1 1,-6 1 0,-1-1 144,-3-4 1,0-6 0,2-3 0,1 0 62,2-3 1,1-1-1,4-3 1,0-1 290,-1-5 0,1 0 1,0-1-1,-2 3 695,-2 1 0,1 2-264,-4 7 0,0 8 0,-6 13-199,-1 9 0,2 6 0,-3 3 0,3 3-187,1 3 0,0 3 0,1 0 0,3-2-110,3 0 1,2-1 0,2 5 0,-1 2-775,1 0 1,0 0 0,-1-4 0,1-2-1368,0-5 1947,-5-1 0,-2-2 0,-4 0 0</inkml:trace>
  <inkml:trace contextRef="#ctx0" brushRef="#br0">5457 14109 8402,'-16'-17'-34,"4"-2"0,-2 5 0,4 0 379,2-1 0,4 3 0,6-2 260,5 2 1,6 5 0,12 1 0,3 0-824,3 0 1,6 2 0,2-2 0,3 1-794,4-1 0,3-1 0,4-4 1011,0 0 0,-4-4 0,-2-2 0</inkml:trace>
  <inkml:trace contextRef="#ctx0" brushRef="#br0">5999 13843 8504,'0'-11'557,"-6"2"1,-3 2 0,-6 3 522,-1 3 0,2 2 0,-3 3 1,2 4-481,2 5 1,2 0-1,3 5 1,2 0-330,1 3 1,2 0-1,3 0 1,0 0-750,0 1 0,3-2 0,1-1 0,-2-2-1628,-1 2 1,-1-3 2105,0-2 0,-4-2 0,-2-2 0</inkml:trace>
  <inkml:trace contextRef="#ctx0" brushRef="#br0">8892 12417 14571,'0'-11'0,"0"1"-776,0-1 0,-3 0 0,-1 1 0,2-1 715,0 0 1,2 1 0,2 0-1,0 2 662,2 1 0,0 3 0,-1-3-202,0-1 1,2 2 0,-3-1 0,2-1 598,-2-2 0,-1 0-737,-1-1 1,0 6-1,-1 5-138,-2 6 1,0 5-1,-3 3 1,2 4-115,1 2 0,1 1 0,0 2 0,-2 0-73,2 2 0,0 0 0,2-4 0,0-1-208,0-2 0,0 1 0,0-5 0,-1-1-125,-2-1 1,2-1-1,-4-2 170,0-2 0,-1-2 241,-4-5 0,0-6 0,3-3 1,3-4 308,3 0 0,1-3 1,0 2-1,0 1-59,0 1 1,5 3 0,2 0 306,3 2 0,0 5 1,1 0-1,-1 4-581,1 5 0,0 3 0,-1 0 1,1 2-805,0 2 1,-4 2 0,0 1 635,1-3 0,-3 3 0,0 0 0</inkml:trace>
  <inkml:trace contextRef="#ctx0" brushRef="#br0">17412 12034 22889,'6'-5'-710,"2"3"0,-3-4 0,0 0 533,-1 0 0,0-1 0,-4-4 0,1 2 279,3 2 1,-3-3 0,4 3 185,-1-2 0,2 3 1,5 2-89,-1 3 1,-2 2-1,-3 4 1,0 6-378,-2 5 1,-2 9 0,-1 5 0,0 4 57,0 5 0,-6 6 0,-4 2 0,-3 2-131,0 1 1,2-1 0,0-2 0,1-2-292,3-3 1,-1-8 0,5-2 0,0-6-128,2-4 0,2-5 0,3-4-114,3-5 1,3-3-1,3-5 943,2 0 1,4-10 0,-3-2-1</inkml:trace>
  <inkml:trace contextRef="#ctx0" brushRef="#br0">17518 11970 22095,'0'-11'-2830,"-3"1"1,-1-1 2179,2 1 1,1 2-1,2 1 1163,2-1 0,7 0 0,5 0 0,2 2-46,2 1 0,2-2 0,5 3 0,5 1-189,3-2 0,10 0 0,-2-2 0,3 2-185,2 1 0,2 1 0,5-4 0,2 0-152,1 1 1,0 0-1,0 4 1,2-3-71,0-1 1,-26 5 0,1 0 0,-3-1 0,1-1 0,1 1 0,-1 1 196,1-1 0,-1 0 0,0 0 0,-1-1 0,0 2 0,1 0 0,-1-1 0,0 0 42,2 1 1,-1 0 0,0-1 0,-1-1 0,-1 1 0,0 0 0,1-1 0,0 1-142,0 0 1,0-1-1,2 0 1,0-1 0,0 2-1,-2-1 1,0 1-1,-1 0-56,29-3 0,-1-2 0,-28 4 1,1 1-1,27-3 27,-4 1 0,-3 0 1,-8 3-1,-2-1 22,-2-2 0,0-1 0,-7 3 0,-5-3 76,-3-1 0,-4 4 0,-4-3 0,-4 2 587,-4-1-369,-5-4 1,0 7-624,-6-3 0,0 3 379,-4 1 0,5 1 0,-2 3 0,3 3-359,1 2 1,0 5-1,1 1 1,2-1 42,0 1 0,4 2 1,-2 5-1,0 2 62,0 1 1,-1 4-1,-1 0 1,0 1 83,0 2 1,-2 4 0,-1-1 0,-1 1-33,-3 0 0,2-1 1,-4 4-1,1 0 15,3-2 0,1 1 1,1-4-1,0 2 132,0-2 1,5-2 0,5-3 0,4-5-277,3-1 1,-3-3-1,2-2 0,1-4 399,-1-2 0,-4-5 0,0-1 0,-4-2 599,1-1-341,-5-2 0,0-2 1,-8-2-1,-4 0-118,-5 0 0,0 1 1,-5 0-1,-1-2-181,-1 2 1,-2-3 0,-3 2 0,-3 0-22,-3 2 1,-2 1 0,-3 0-1,-4 0 11,-5 0 1,-4 0 0,-8 0 0,27 0 0,-1 0-2,-2 0 0,-1 0 1,1 0-1,0 0 0,-2 0 1,-1 0-1,0 0 0,0 0-7,0 0 1,-1 0 0,-1 0 0,0 0 0,0 0-1,1 0 1,-1 0 0,0 1 72,1 1 0,1 0 0,0-2 0,1 1 0,-1 1 1,1 1-1,0-1 0,0-1-69,-1 1 0,0 0 0,5 0 0,-1 0 0,-1 0 0,-1-1 0,3 1 0,-1 1 50,-27 2 1,0-1 0,5 2 0,1 0-13,4 0 0,8-4 0,3 3 0,1-2 75,3 1 1,2-1 0,5-3 0,5 0 87,3 0 1,6 0 0,-1 0-72,2 0 0,1-1 0,0-1-157,1-2 1,-1 1 0,1 3-129,-1 0 0,0 0 0,1 0 0,-1 0-14,0 0 0,4 1 0,0 1 0,-1 2-135,-2-2 1,0 3-1,-1-1 41,1-2 1,-1 3-1,0-2 1,1 0 226,-1-2 1,0-1 0,1 0 0</inkml:trace>
  <inkml:trace contextRef="#ctx0" brushRef="#br0">18465 11172 25579,'0'-11'-2057,"0"1"1,1 0 0,3 2 2325,3 1 0,6 1 0,2-2 0,2 2-1,2 1 1,4-2 0,3 2-1,0 1 1,0-1 0,-2 3-194,-2 0 1,-5 2 0,-3 0 0,-2 0-213,-1 0 1,-6 2 0,-1 2-170,-3 7 0,-6 1 0,-2 5 0,-3 2 362,-4 1 1,1 2 0,-4 0 0,2 3-266,2 3 1,-3 4-1,2 3 1,1 0 234,1-1 1,2 2-1,0-3 1,3-4-538,4-1 1,1-4 0,2-2-1,0-2-382,0-2 0,4-7 1,1-5 710,1-1 1,1-1 0,3-4-1</inkml:trace>
  <inkml:trace contextRef="#ctx0" brushRef="#br0">18454 11427 19975,'0'-15'-1625,"0"3"1,0-2 0,2 2 1759,1 2 1,3-1 0,6 0 0,2 2 962,4 2 1,3-3-1,3 4 1,2-1-788,1 0 1,1 5 0,3-3 0,-3 2-639,-3-1 0,-2 0 1,-2 4-1,0 2 275,0 1 0,-4 3 0,-2 5 0</inkml:trace>
  <inkml:trace contextRef="#ctx0" brushRef="#br0">19029 11268 19975,'-7'-4'-1769,"0"1"1,3 4 2402,-3 6 0,5 2 0,-2 3 0,3 2-767,1 4 1,0-1-1,0 1 1,0 0-213,0 3 1,5-4 0,2 0 0,2-2-51,2-2 0,-1-2 1,2-4-1,1-4 528,1-1 1,1-4-1,-6-2 1,-1-6 182,-1-3 1,-4-6 0,0 0 0,-2-3-207,-1-3 1,0-3 0,0 3-1,-1 1-15,-2 2 0,-2 1 0,-3 0 0,2 4-851,1 3 1,-2 5-1812,3 2 2831,1 10 1,3-2 0,0 9 0</inkml:trace>
  <inkml:trace contextRef="#ctx0" brushRef="#br0">20060 11683 14966,'0'-11'-1402,"0"1"0,2 0 1731,1 3 1,3 2-1,5 4 1,1-1 78,2-2 1,2 1 0,8 1 0,3 0-60,5-1 0,7-1 1,1 4-1,5-1-70,5-3 0,1 3 0,-1-2 0,-1 1-199,-2 2 0,4 0 0,-3 0 0,2 0-163,0 0 1,-1 0 0,6 0 0,1 0-97,5 0 1,-3-3 0,-1-1 0,-1 2 120,-3 1 0,2 1 0,-12-1 0,-5-2 54,-8 0 1,-8-1-1,-4 3-55,-4-3 274,-7 3 1,-3-4-1010,-8 5 0,3 2 180,-3 1 0,3 3-205,1 5 1,0-1 30,0 1 313,5-5 798,-4-1 0,3-7 1,-7-1 1458,0-4-1253,-1 2 1,4 2-380,0 6 0,4 4 0,0 7 1,2 5-285,3 5 0,-3 1 1,-1 7-1,1 4-83,0 4 0,1 3 0,3 0 0,-1-1 65,2 1 1,-3-1 0,6 0-1,-2-3 135,-1-4 1,-1-5 0,1-2 0,0 2-54,-1 0 1,0 1 0,-2-1 0,-1-3-4,1-1 1,-2 3 0,1-1 0,1-2-93,-3-5 1,4-1-1,-6-6 1,1-1-272,1-1 1,-5-6 651,0-3 0,-6-1 0,-9-2 0,-2 0-17,-3 0 0,-6-2 0,-4 0 0,-4-1 37,-5 0 0,-3-2 0,0 1 0,-2-1-37,-2 0 1,-7-2-1,-6 4 1,29 1 0,0 0-61,-1 0 0,1-1 1,-29 2-1,28-1 1,0 1-1,-1 0 1,1 0 77,-2 1 1,1 0-1,1 0 1,0 0-1,-26 2 1,1 0 339,3 2 1,-4 3 0,10-3-1,4 1-55,4 0 1,7 2 0,4-2 0,1-1-421,3 1 0,1 2 0,8-3 0,2-1-51,2 2 0,1-3 0,2 4-1315,1-1-701,0-1 715,1-4 0,1-2 1115,5-1 1,5-3 0,1-5 0</inkml:trace>
  <inkml:trace contextRef="#ctx0" brushRef="#br0">20443 12140 9916,'11'-27'-150,"0"3"0,0 4 358,4 3 0,-4 4 0,5-2 1,-2 4 392,0 0 1,0 5 0,-2 1 115,2 1 0,-2 4-692,2 0 1,-7 8 0,-3 6 0,-3 0-243,-1 2 1,-5-3-1,-2 4 1,-3 2-93,-4 1 0,-3-2 1,-3-1-1,1-1 23,1 1 0,4-3 0,-2 3 0,0-2 180,3-2 0,5-1 145,1-2 0,7-4 1,3-2-1,10-3-82,6-1 0,4 0 1,2-1-1,2-2-83,0 0 0,2-4 0,-4 3 0,-1 2-734,-2 1 911,0 1 0,-1-5 0,0-1 1</inkml:trace>
  <inkml:trace contextRef="#ctx0" brushRef="#br0">20401 11257 14892,'10'-21'-211,"2"1"1,1 2 0,3 4 0,0 2 0,3 1 610,1 1 0,1 4 1,0 2-1,-4 3-110,-3 1 0,2 1 0,-3 3-587,-4 3 1,-3 2-1,-7 3 1,-3 1 215,-3 1 0,-6 4 0,-2-4 0,-2 1 25,-1 0 1,-1-3 0,0 3-1,1-1 105,-1 1 1,4-1-1,1-4 1,3 1-42,4 0 1,-1-1-1,4 1-68,2 0 1,6-2-1,7-2 1,7-3-20,5-3 1,1-1 0,4 0-1,1 0-178,-2 0 0,-1-4 0,-5 0 0,-1-1-262,-2 0 0,-3-3 0,-4 1 535,0-3 1,-5 0 0,-2-1 0</inkml:trace>
  <inkml:trace contextRef="#ctx0" brushRef="#br0">20762 11247 14446,'2'-6'54,"1"2"0,-2 4-154,3 4 1,-3 2 0,-1 4 0,1 2 196,3 2 1,-3 3 0,4 3-1,-1-1-277,4-1 1,1-2 0,2 3 0,-1-2 80,1-2 1,3-1 0,1-4-1,1-3 193,-1-4 0,3-3 0,-4-3 1,-1-6 51,-1-4 1,-3-3 0,-2-5 0,-3-2-127,-3-2 1,-1 3 0,-1-3 0,-3 2-42,-3 2 0,-2 0 0,-3 1 0,-1 3 16,-1 7 0,-1 0 1,2 7-1,-3 0-819,0 2 1,3 7 936,-2 5 0,4 4 0,0 6 0</inkml:trace>
  <inkml:trace contextRef="#ctx0" brushRef="#br0">21613 11630 14892,'-15'-5'-551,"7"3"1,-3-4-1,2 0 1,-1 0 607,0-2 0,2 2 1,3-1-1,0-2 0,4 1 249,3 1 0,0-1 0,7 4 1,1 0-139,3 0 0,7 3 0,0-4 1,5 1-151,2 1 0,7-2 0,5 3 0,4-2-41,7 2 1,1 1-1,-21 0 1,1 2-1,1-1 1,1 0-90,2 0 1,0 0 0,2 0 0,0 0 0,1 0-1,0 0 1,0 0 0,0 0-69,-1 0 1,-1 0-1,-2 0 1,1 0-1,-1 0 1,0 0-1,-1 0 1,0 0 157,-1 0 0,-1 0 0,23-2 0,-3 0 0,-10-2 110,-6 2 1,-2-3-1,-10 1 274,-2-2 0,-10-1-73,-7-4 0,-3 4 0,-2 1-473,-3 1 0,-2 2 253,-4 3 1,-1 4-1,2 4-167,2 1 0,-2 2 1,5 0 72,-2 4 0,0-4 1,-2 4-1,0-2 39,0 1 1,0 2 0,0 6 0,1 0 7,-2 3 1,0-1 0,-1 5 0,2 3-147,1 2 0,5 8 0,-2-1 1,3 4 18,1 0 1,5-1 0,2-2-1,3 1 43,5-1 1,-2-4 0,3-3 0,-1-6-102,-2-4 1,-1-3 0,-1-2 0,-2-2 48,-2-4 1,-2-5-1,-6-3 1,-4-1 241,-5 1 1,-6-2 0,-6 2 0,-4 0-61,-6 0 0,-5 1 1,-5 3-1,-2 0-70,-2-3 0,-3 5 0,-5-3 1,-1 2 44,-2 2 0,-1-1 0,2-4 0,0-1 214,0 1 0,-1-2 1,4 0-1,6-1 136,5-3 1,6-1-1,5 1 1,3 0 16,3 2 0,8-2-580,7-6 1,4 2-32,6-5 1,0 0 0,0-4 0</inkml:trace>
  <inkml:trace contextRef="#ctx0" brushRef="#br0">22220 11076 14489,'0'-32'-690,"0"2"0,0 1 0,0 4 0,1 4 0,1 3 1290,2 4 0,-1 2 13,-3 2 0,4 5 1,-1 6-1,0 9-514,-2 6 1,-1 4 0,0 3 0,0 2-412,0 3 222,0 3 0,-4 1 0,0 0 0,-2 0 0,-1-2 0,0 1 0,1-1-584,1-1 1,-2 3-1,2-7 1,0-1-1533,1-2 2237,-5-1 0,8 1 1,-3-1-1</inkml:trace>
  <inkml:trace contextRef="#ctx0" brushRef="#br0">22486 10970 14920,'-11'-4'-379,"0"1"0,5 4 310,3 6 0,-2 7 0,2 4 1,0 2 110,2 1 0,1 2 0,0 1 1,1 2-375,3 1 0,2-4 1,4 2-1,1-4 201,0-3 0,4-2 0,2-7 0,0-2 256,1-3 1,-1-4 0,0-4 0,-1-4 227,-1-5 0,-3-4 1,1-5-1,-4-2-135,-2-1 0,-4-1 1,0 3-1,-2-2-90,-1 1 0,-1 3 0,-3 2 0,-6 2-380,-3 2 1,-6 4-1,1 6 1,-3 0-1007,-4 2 1476,3 7 0,-9 7 0,4 5 0</inkml:trace>
  <inkml:trace contextRef="#ctx0" brushRef="#br1">18071 13055 8366,'-7'-16'240,"1"2"1,1 3 0,0 6 347,0 9 0,0 3 0,3 11 0,-2 1-408,2 1 0,-3 6 0,1 1 1,-1 1-1,0 1 0,2 0-31,-2 2 0,3 4 0,-4 1 0,1-3-378,3-4 0,-3 1 1,1-4-1,2-1-670,1-3 0,1 1 0,-1-9 899,-3-1 0,3-1 0,-4-2 0</inkml:trace>
  <inkml:trace contextRef="#ctx0" brushRef="#br1">17848 13183 8366,'0'-18'71,"0"2"1,1 0 354,3 3 0,3-2 1,7 1-1,4 2 489,2 4 1,5-2-1,1 3 1,2-1-221,5 1 0,-1-3 0,2 4 0,-3-1-340,-3 0 1,0 4-1,0-3 1,-4 1-489,-5 3 1,-1 1-1,-3 1 1,-2 0-1421,-2 0 0,0 0 1,0 1-782,-1 2 1,-4 3 2333,-2 5 0,-3-1 0,-1 1 0</inkml:trace>
  <inkml:trace contextRef="#ctx0" brushRef="#br1">18327 13183 8579,'9'5'1226,"-2"2"-478,-3 2 1,1 6 0,-2 0 0,-1 1-633,0 3 0,-2 5 0,-2 2 0,-1 0-313,-4 0 0,-3-1 0,1-5 1,1-2-561,1-4 0,-1-2 0,-2-3 548,-1-2 1,5-8-1,3-10 1,2-5 479,1-4 1,1-3 0,2-2 0,4-3 19,3-3 0,2 2 1,1-1-1,2 1 116,2 3 0,0 2 0,5 3 0,-1 0-354,0-1 0,0 7 0,-1 4 0,-1 6-596,-1 4 1,-4 1 0,2 1 0,-3 3-220,-4 3 1,-2 6 0,1 1 761,0-1 0,-1 4 0,3-1 0</inkml:trace>
  <inkml:trace contextRef="#ctx0" brushRef="#br1">18593 13300 8366,'-6'-1'121,"1"-1"0,0-2 387,-2 2 0,1 0 0,-1 2 1,-1 0-113,-2 0 1,3 2 0,0 1 0,-1 4-328,-1 3 0,-1 0 0,2 1 1,2 0-327,1-1 0,-2 4 0,4 1-267,0-2 0,3-3 0,4-3 426,3-3 1,2-3-1,2-1 1,0-1 254,-1-3 1,1-1 0,-1-6-1,1 0 344,0 1 0,-1 2 0,1 3 0,0-1 271,-1 0 1,1 3-834,0 0 0,-6 3 1,-1 3-1,-2 6-594,2 4 0,-3-2 0,3 5 655,-3-1 0,-1 2 0,0 4 0</inkml:trace>
  <inkml:trace contextRef="#ctx0" brushRef="#br1">18763 13204 8366,'0'-10'422,"0"-1"1196,0 0 1,1 6 485,3 1-1918,1 8 1,3 3 0,-3 7 0,0 2 0,-2 2 0,-2 0 0,-1 1-841,0 1 1,0 1 0,0 0 0,0 1-2357,0-1 3010,0-5 0,-10 5 0,-2-5 0</inkml:trace>
  <inkml:trace contextRef="#ctx0" brushRef="#br1">18933 12960 8366,'-7'-15'140,"1"0"441,1-1 1,-2 3 0,2 0 0,1 3 2279,-1 3-2978,-3 5 1,7-2-775,-3 8 0,3 5 0,2 5 891,3-1 0,-3 4 0,3-1 0</inkml:trace>
  <inkml:trace contextRef="#ctx0" brushRef="#br1">18922 13215 11621,'2'11'257,"0"-1"1,1 1-617,0 0 1,-2-1 0,-1 1 0,0-1-603,0 1 1,0 0 404,0-1 0,1-4 648,3-2 1,2-8-1,3-4 1,-1-4 409,-1-2 1,1-4-1,2 4 1,1 1 159,-1 1 1,0 5 0,-2 1-1,-1 2-469,2 1 0,-4 2 0,1 2 0,0 3-338,0 3 0,-2 3 1,2 3-1,-2 3-1362,-1 0 0,1 2 1507,0 3 0,4 1 0,-2-1 0</inkml:trace>
  <inkml:trace contextRef="#ctx0" brushRef="#br1">19263 13215 10611,'0'11'1288,"0"-1"0,1 2-1158,2 2 1,-1-1-1,1 4 1,-2-1-457,-1 1 1,0 1 0,0 2 0,0-3-503,0-2 828,0 1 0,0 1 0,0 4 0</inkml:trace>
  <inkml:trace contextRef="#ctx0" brushRef="#br1">19284 13023 13786,'0'-15'-179,"0"3"1,1-2 1226,3 2 0,2 6 0,4 3 0,2 2-609,2 1 1,-2 2 0,3 4 0,0 6-1283,-1 3 0,-1 3 1,-5 3-1,-2 0-430,-1 1 1,-2 2 0,-3 2-1,0 1 771,0-1 0,-3-2 0,-2-2 0,-1-1 515,-2 0 1,3-4 0,2-3 6,1-2 0,2-8 0,0-4 761,0-5 1,2-5 0,1-2 0,4-1 102,3-1 1,-3 0 0,0 3 0,1 1-517,2-1 1,0 5-1,1 3-807,-1 1 1,-2 4-893,-1 1 0,-1 3 341,1 5 0,-1-2 1143,-3-2 1,-2-3 0,3-8 721,-3-3 1,3-2-1,0-2 1,2 0 160,2 1 1,-2 3 0,1 1-1,2 1-702,0 3 0,2 2 0,1 3 0,1 5-277,1 5 1,4 5-1,-4 6 1,-1 3 159,-1 4 0,-2-1 0,1 8 0,-2 0-182,-2 0 1,-3-3 0,-8 3-1,-4-1-584,-5-3 0,-3-2 1,-6-5-1,1-4-682,0-4 0,-1-7 0,2-1 1324,3-2 1,-3-7 0,3 3-1</inkml:trace>
  <inkml:trace contextRef="#ctx0" brushRef="#br1">20433 13055 8480,'0'-16'323,"0"-3"0,0 5 1,0 1 663,0 1 1,0 7 0,0 6-536,0 9 0,3 5 0,1 6 1,-1 2-322,2 2 0,-3-3 0,4 4 1,0-1-1,-1 1 0,1 0-472,0 0 1,-3-2-1,3-7 1,0-2 50,0-4 0,1-1 1,4-3-1,-1-5-32,1-4 0,3-9 0,0-8 1,1-4 354,0-6 0,-3-2 0,2-5 0,-1-2 292,1 0 1,-2-3 0,3 4-1,0 2 4,-1 3 0,0 8 0,-3 3-672,-1 6 1,-3 8-1,-1 5 1,-1 7-685,-3 6 0,1 8 1,-1 1 1026,2 3 0,-1 2 0,-3-3 0</inkml:trace>
  <inkml:trace contextRef="#ctx0" brushRef="#br1">20784 13183 8480,'-11'0'237,"0"0"0,1 0 660,-1 0 1,1 0 0,0 1-1,2 2-477,1 0 0,1 5 1,-1 0-1,3 1-613,3 2 0,-3-1 1,1 1-1,1 0-246,0-1 0,7 1 0,2-2 0,3-2 92,0-3 0,1-3 0,1-1 0,1-1 239,1-3 0,4-2 0,-4-5 1,-1-2 785,-1-2 1,2 1-1,0 4 1,-1-1 304,-1 0 0,-5 2 1,0 1-1,1 2-787,2 1 1,-3 1 0,-1 6 0,-2 1-925,-1 4 0,-2 3 1,-1 2-1,0 1-1392,0 1 2120,0 0 0,5 1 0,1 2 0</inkml:trace>
  <inkml:trace contextRef="#ctx0" brushRef="#br1">21039 12896 8480,'6'-22'573,"-1"5"0,-5 0 1240,0 2 1,4 2-954,3 6 1,3 7-1,-1 8 1,0 6-48,-2 7 0,-4 2 0,3 5 0,-1 2-361,-3 1 0,1 4 0,-1 1 0,2-2-564,-2-1 0,-1-1 0,-1 0 0,0-1-266,0-3 0,4-2 0,0-6 0,2-2-239,3-4 0,0-7 1,2-3-1,-1-3-1245,1-1 1,1-1 1861,2-3 0,2-2 0,6-5 0</inkml:trace>
  <inkml:trace contextRef="#ctx0" brushRef="#br1">22305 12821 8489,'10'-16'213,"-4"-4"1,-1 3 0,-1 1 625,-1 1 0,1 6 0,-4 5 0,0 8-51,0 4 0,0 9 0,0 3 0,0 5-275,0 2 0,0 1 0,0 4 0,-1 0-643,-3 0 0,3 3 1,-3 1-1,2-2-224,-2-1 0,3 3 0,-2-1 0,1-2-841,2-3 1,0-4 0,0-6 0,0-2-2494,0-4 3688,0-7 0,0-2 0,0-5 0</inkml:trace>
  <inkml:trace contextRef="#ctx0" brushRef="#br1">22124 12938 8489,'-6'-7'785,"2"0"58,3-1 1,2 2 0,3 0-201,3 1 0,7 1 0,4 1 1,2-1-434,1-2 0,1 2 0,-1-2 0,1 0-231,3 0 1,-1 3-1,3-3 1,-1 0-695,-2 0 0,-5 2 1,-2-1-1346,2 0 1,-3 1 2059,-2 4 0,-7 5 0,-2 1 0</inkml:trace>
  <inkml:trace contextRef="#ctx0" brushRef="#br1">22486 13098 8489,'0'6'876,"0"-1"0,4-5-521,3 0 1,6-4 0,3-1-1,0-1-163,3-2 1,-2-5-1,-1-1 1,0 0 0,-2 0-1,-1-2 33,-2 0 1,0 3 0,-7-2 0,-2 4-251,-1 0 0,-5 2 0,-3 1 1,-3 5-4,0 2 0,-5 1 0,1 2 0,0 4-116,-1 5 1,3 8 0,-2 1 0,2 3-93,1 1 0,4 2 0,1 0 0,1 0-10,3 0 0,2-1 0,2-4 0,4 0 102,4 1 0,-2-7 1,7-4-1,1-7 181,2-2 0,2-4 0,1-2 0,-1-6 78,-2-3 0,-2-7 0,-3 0 0,1-5 321,-1-2 0,-4 2 1,-2-2-1,0 1 168,-1 2 0,3 2 0,-2 2 0,2 2-149,-2 4 0,2 7 1,-2 4-352,3 6 0,0 7 1,1 8-1,1 3-217,2 4 0,-1-1 0,5 3 0,-1-1-297,0-2 1,2 2 0,-4-1 0,1-3-442,-1-3 0,-4-4 0,-5-4 0,-3-2-241,-4-2 0,-5-2 1,-8-5-1,-5-1 1092,-5-3 0,-3-1 0,-5-6 0,0 0 0</inkml:trace>
  <inkml:trace contextRef="#ctx0" brushRef="#br1">23060 12736 8489,'0'-10'146,"0"-1"720,0 0 1,0 3 142,0 4 0,1 14 0,2 12-273,0 4 0,4 3 1,-2 3-1,0 0-244,-1-1 1,3 5 0,-3 1 0,-2 0-457,0 4 0,-2 0 1,0 2-1,0-2-772,0-2 0,0-4 0,-2-6 0,-1-6-1020,-4-4 0,-3-3 0,-2-7 1,-1-2 1193,-1-3 1,0-9-1,3-6 1,1-4 548,-1-1 0,1-5 0,0 4 0,3-3 260,3-2 1,3 1 0,2 0 0,3 1 657,3 2 0,4 1 1,3 4-1,4-1-173,2 1 1,6 5 0,2 2 0,3 1-1287,1 3 554,0 1 0,0 1 0,-1 0 0</inkml:trace>
  <inkml:trace contextRef="#ctx0" brushRef="#br1">18305 12076 27263,'-3'-7'-3725,"-2"1"1,0 1 3224,1-1 0,0-1 0,4-4 705,0 0 1,1 4-1,3 1 1,4 0 0,4 2-1,3-2 503,2 0 1,-3 2 0,4-2 0,2 2-365,4 1 1,-2-1 0,3 0-1,-3 2-273,0 0 1,-2 2 0,-3 0-1,-2 0-204,-4 0 0,0 4 1,-2 1-1,-1 1-352,-5 2 0,-2 5 0,-2 2 0,-2 2 854,-5 2 0,-1 1 0,-2 1 0,1 2-56,-1 1 1,2 0 0,0 6 0,2 2-346,-1 2 0,3 0 0,2-4 0,2-3-484,1-1 1,1 2 0,2-4 0,4-4-72,3-5 0,-3-4 1,0-3-1,1-2-653,2-1 1,0-3 1455,1-5 0,0-3 0,-1-5 1</inkml:trace>
  <inkml:trace contextRef="#ctx0" brushRef="#br1">18380 12268 18150,'0'-11'-2267,"-4"1"0,1-1 2430,0 0 1,3 1 0,4 0 664,3 3 0,4-1 0,3 3 1,4 1-277,2-1 0,1 0 1,0 3-1,2-2-394,2 2 1,-3 1 0,4 1 0,0 0-482,2 0 1,0 0 0,-1 0 0,0 0-1611,0 0 1886,-3 4 1,6 2-1,-2 5 1</inkml:trace>
  <inkml:trace contextRef="#ctx0" brushRef="#br1">18944 12151 26369,'-11'-4'-2158,"0"0"1531,1-2 0,4 5 1,2 1 497,3 6 1,1 4 0,1 3 0,3 1 158,3-1 0,1 3 0,0-2 0,0 0-301,0 1 0,5-3 0,1 2 1,0-3 212,2-4 0,-5 1 1,4-4-1,-2-2 346,1 0 0,-2-4 0,1-1 0,-4-5-311,-2-5 0,-5-4 1,2-4-1,-3-1-25,-1 1 1,-5-4 0,-3 2 0,-4 1-33,-2 4 0,-4 5 0,4-2 0,0 5-173,-1 3 1,2 2 0,-4 5 823,2 0 1,1 9 0,3 3-1</inkml:trace>
  <inkml:trace contextRef="#ctx0" brushRef="#br1">20443 12013 23178,'-10'-4'-1233,"0"-1"0,2 1 1,2-2 652,1 0 1,2 2 0,2-3 0,-2-1 541,0-2 1,0 0-1,7-1 1,3 1 598,2-1 1,3 0 0,2 1 0,4 0 31,2 3 0,3-1 1,0 3-1,3 0-407,2 1 1,-5 1 0,2 7-1,-3 3-436,0 2 0,-7 7 0,-4 1 0,-7 5-179,-2 3 1,-8 1 0,-4 3 0,-4-2 448,-2-1 0,-6 3 0,-3-3 0,2 0 282,0 0 1,3-3-1,3-4 1,2-2 162,4-2 0,5-4 1,2-4-665,3 1 1,2-3 0,3-2 0,4-1 262,5-2 1,0 0 0,3 0-1,1 0-36,0 0 0,-1 0 0,3 0 0,-2 0 70,-2 0 0,3-2 0,-4 0 0,-1-1-286,-1 0 1,-5 2-479,0 1 696,-5 0 1,8 0-1,-4 0 1</inkml:trace>
  <inkml:trace contextRef="#ctx0" brushRef="#br1">20954 12076 17424,'0'-7'-4862,"0"0"3530,0 5 844,0-3 464,0 0 1,1 4 1221,3-2-703,-3 2 1,4-1 0,-4 0 188,2-2 0,-2-4-668,3 1 1,-3 1 534,-1-1-446,0 5 1,-5-3 0,-2 6 198,-2 3 0,2 2 0,0 4 0,0 2-244,1 2 1,0-1 0,3 4 0,0-1-339,1 1 0,0-4 0,4 2 0,0 0-44,1-1 0,6-1 1,-2-5-1,2-1 247,2 1 1,0-3 0,0-1 0,2-3 355,2-1 0,-1-1 0,-4-3 0,1-3 52,0-2 1,-2-2 0,-1-1-1,-1-2 78,2-4 0,-5 2 0,0-2 1,-3 0-417,-1 2 0,0-1 1,0 4-1,0-1-110,0 1 0,-3 1 1,-2 1-1,-1 2-336,-2 2 0,-2 2 0,0 5-252,-1 0 0,4 0 877,0 0 1,0 5-1,-4 1 1</inkml:trace>
  <inkml:trace contextRef="#ctx0" brushRef="#br1">22145 11938 24606,'-6'-18'-1474,"3"2"0,2 1 0,1 2 0,0 1 1,0 1-1,0 0 1457,0 1 1,0 3 279,0 0 0,1 5 0,1 2-301,2 6 1,0 4 0,-1 2-1,0 2 1,0 2 0,-2 2 139,-1 0 1,0 0 0,0 2 0,0-1-359,0-2 0,0 1 0,0 2 0,0-2-420,0-4 1,0 3 0,0-1 0,0 1-1118,0-3 0,0-2 1,0-2 1749,0 1 0,9 0 0,3-1 0</inkml:trace>
  <inkml:trace contextRef="#ctx0" brushRef="#br1">22326 11896 24670,'-11'0'787,"4"1"1,1 2-1056,2 4 1,0 3 0,3 2-1,-1 1-311,-2 1 0,1 5 0,3-1 0,1 0-171,2 0 1,0-2 0,4-5 0,1 1 516,1-1 1,6 1-1,0-9 1,2 0 429,1-2 1,3-1 0,0 0-1,0-1 289,0-3 0,-1-2 0,-1-6 0,-2-1-306,-2-1 1,-1-5 0,-4 1-1,-3 0-248,-3 0 0,-3-1 0,-1 4 1,-3-1-86,-4 1 0,-1 1 1,-10 3-1,-1 2 163,-1 1 1,-1 4 0,0 4-1,1 0-270,2 0 1,-1 4 647,5 4 1,-5 6 0,2 2 0</inkml:trace>
  <inkml:trace contextRef="#ctx0" brushRef="#br1">8658 13545 22582,'0'-7'-1347,"0"0"0,-1-2 1,-1 0-202,-2-2 0,-1 5 0,2 2 1598,-4-1 0,-3 4 0,0-3 0,-1 3 0,0 1 0,-1 0 281,-2 0 0,-1 0 0,-4 0 0,1 0-120,-1 0 0,-4 0 1,-2 0-1,1 0-89,2 0 1,4 0-1,0 0 1,-1 1 44,-1 3 1,3-2-1,-1 5 1,-1 0-81,-1-1 1,-1 4 0,-1-4 0,0 1 215,-3 0 1,1 0 0,-3 3 0,0 1 192,0 0 0,0-1 0,-2 1 1,3 1-121,0 2 1,3 3 0,-3 4 0,2 1-245,4 3 0,2-1 1,-1 4-1,3 3-138,0 3 0,6-4 0,4 3 0,1 0-108,3 1 0,1 8 0,1-1 0,1 4-96,2 0 1,0 0 0,4 1-1,1 4-132,2 2 1,1-3 0,4 0 0,2-2-115,3-2 1,3 0 0,2-1-1,3-2-41,3-4 0,2-5 1,2-5-1,5-4 179,5-5 1,-1-5 0,2-7 0,-1-3 289,1-3 0,6-2 0,5-3 0,-2-3 185,0-2 0,-2-7 1,0-1-1,-1-3 106,-2-2 0,-2 0 0,-3-2 0,1-1 31,-1 2 0,-1-5 1,-2 1-1,0 0 92,-3 2 0,1-1 0,-3 0 1,-1-1 81,1-3 1,-3 4 0,-4 0 0,-2 2 16,2-1 0,-2-5 0,-2 3 0,-5-1-364,-1-1 0,-8 0 0,-1-6 0,-3-1-320,-2-2 0,-1-1 1,-6-4-1,-4 1-205,-6-1 1,-1 1-1,-4-1 1,-2 2-145,-2 2 1,0 2 0,-8 5 0,-3 0 140,-3 0 0,0 5 0,-1 4 0,1 2 120,-2 4 0,3 4 0,-2-1 0,2 2 32,1 1 1,3 5-1,2 3 1,1 1-52,3 2 1,1 2-1,3 1 1,3 5 154,0 5 0,2 0 1,4 5 304,-1 1 1,-4 1 0,-2 1 0</inkml:trace>
  <inkml:trace contextRef="#ctx0" brushRef="#br1">9254 14556 22478,'1'-6'-688,"1"1"1,3 1 1487,1 1 1,1-1 0,4 4-956,-1 0 0,1 0 1,0 0-1,0 0 32,4 0 1,1 0-1,5 2 1,1 1-40,-1 4 0,0-1 0,2 0 1,0 0-1,3 0 0,2 1 24,1-1 0,2 2 1,2-3-1,2 0 75,4-1 1,3 0 0,0-4 0,2 0 29,2 0 1,-1 0 0,3 0 0,1 0 58,-1 0 1,2-1-1,3-2 1,2 0-262,1 0 0,-5 2 0,2 1 1,0 0 239,3 0 0,1 0 1,-26 0-1,0 0 0,2 0 1,1 0-38,0 0 1,0 0 0,0-1 0,-1-1 0,3-1 0,1 1 0,0-1 0,1 0 90,2-1 0,1 0 0,-1 1 0,0 0 0,0-1 0,0 1 0,0-1 0,-1-1-18,0 1 0,-1-1 0,2 0 0,1 1 0,-1-1 0,0 1 0,1 1 1,0-1-32,-1 0 1,1 0-1,-2 1 1,-1 0-1,1 0 1,0 0-1,0 0 1,0 1-45,2 1 1,-1 0 0,-1-1 0,-1-1 0,3 1 0,0 1 0,-3-1 0,1 1-29,-2 1 1,0-1 0,3 0 0,0-1 0,2 0 0,-1 0 0,2 0 0,-1 1-12,0-2 0,0 1 1,0 1-1,-1 1 1,1-3-1,1 1 1,1 0-1,-1-1-42,4 0 0,-1-1 1,-3 1-1,1 0 0,2 0 1,0-1-1,-2 0 0,0 1 94,-2 0 1,1 0 0,2-2 0,0 1 0,0 0 0,1 2 0,-1-1-1,-1 0-4,-1 1 0,0 0 0,0 0 0,0-1 0,-1 2 0,0-1 0,2 1 0,2 0 1,1 0 0,0 0 0,-4 1 0,-1 0 1,3 0-1,0 0 0,-1 0 0,1 0 4,0 0 1,1 0 0,0 2 0,0 0 0,0 0 0,1-1 0,0 1 0,1 0-3,-2 1 0,1-1 1,0-2-1,-1 1 1,2 1-1,0-1 1,1 0-1,-1 0 11,2-1 1,-1 0 0,0 0-1,-1 0 1,2 0 0,0 0-1,-1 0 1,0 0-1,0-1 0,1 2 1,1 0-1,0 1 1,1 0-1,1 0 1,-2-1-1,1 1-2,-3 1 0,1-1 0,-1-1 0,0-1 0,0 2 1,1 1-1,1-1 0,1-1 10,1 1 0,-1 0 0,-1 0 1,0 1-1,-1-2 0,0 0 1,0 1-1,0 0 9,-1-1 1,1 0 0,2 1 0,0 1 0,-1-1 0,1-1 0,0 1 0,0-1 14,-1-1 0,1 1 1,0-1-1,1 0 0,-2 0 1,1 0-1,1 0 1,1 0-124,3 0 1,0 0-1,-5 0 1,1 0-1,2 0 1,0 0-1,-2 0 1,0 0 104,0 0 0,-1 0 0,1 0 1,1 0-1,-2 0 0,1 1 1,-1 0-1,0 0-19,-1 1 1,1 0 0,-3 2 0,1-1-1,1-1 1,1 0 0,-1-1 0,0 1-3,0 1 1,0-1-1,0-1 1,-1 0-1,-2 2 1,-1 1 0,1 0-1,0 1-4,0-1 0,0 1 0,1 0 1,0 0-1,-1-1 0,1 0 0,-2-1 1,0 0-69,0-1 0,1 0 1,1 2-1,0 0 1,1-2-1,0-1 0,1 0 1,-1 0 83,0 0 0,0 0 0,0-1 1,0 0-1,-2 0 0,0 0 0,1 0 1,1 0-2,-1 0 1,1 0-1,1 0 1,1 0-1,-3 0 1,1 0 0,-1 0-1,0 0 6,0 0 1,-1 0 0,0-2 0,0 0 0,0 0 0,1 1 0,-1-1 0,0 0 14,0 0 1,0-1 0,1 2 0,0 0 0,-2-2 0,0-1 0,1 0 0,1 0 26,0-1 1,1 0 0,1 0 0,-1-1 0,-1 1 0,-1-1 0,0-1-1,-1 1 2,0-1 0,0-1 0,1-1 0,-1 0 0,1 0 1,0 0-1,-1-1 0,0 0 15,0-1 0,-1 0 0,-1-1 0,-1 0 0,-1-1 0,-1 0 0,1 0 0,0 0 5,-1 0 1,1 0 0,-2-2 0,0 0-1,-1 1 1,0 0 0,-3-2 0,-1 0-44,-1-2 0,0 0 0,0 1 1,0 0-1,-1-2 0,0-1 1,-1 0-1,-1 0-54,-1-1 1,-1 0 0,0 0 0,-2 0 0,-1 0 0,-1 0 0,0 1 0,0 0-39,-1 1 0,0-1 0,1 0 0,-1-1 0,-2-1 0,0 0 0,-1 1 0,0 0 84,18-24 0,0 2 0,-5-4 1,-1 1-136,-5 0 0,1-1 0,-4 5 1,-2-1 11,-1 1 1,-1-1 0,-7 1 0,-2-1 141,-2 1 1,-5 2 0,-2 1-1,-3 0-333,-1 2 0,-5 0 0,-3 5 1,-4 0 209,-2 0 0,1 1 0,5 2 0,1 1-229,-2-2 0,0 3 1,-2-2-1,1 0 117,-1-2 0,2 4 0,0 1 1,2 1-77,-1 0 0,0 2 1,-1 4-1,2 2 106,-1 2 1,-3-3 0,-2 3 0,-1-2 84,1-2 1,-2 3 0,1-1-1,-1 1 125,0-1 1,2 0 0,-5-1 0,1 1 85,0 2 0,-3-1 0,2 3 0,-2-1 81,-1 1 0,-2 5 1,0 2-1,-4 0 32,-4 0 1,0 4-1,-8-2 1,0 3 25,1 1 0,-3 0 0,2 0 0,-1 0 27,1 0 0,6 0 0,6 0 0,1 0-32,2 0 1,5-1 0,2-2-1,3-1-63,5-2 1,-1 2 0,7-3-299,0-1 1,3 0 0,4-1 0,4 3 67,5 2 1,0-3 0,4 3 0,-1 0-54,1 0 0,-4 3 1,1-4 153,-2 0 1,3-1 0,2-4-1</inkml:trace>
  <inkml:trace contextRef="#ctx0" brushRef="#br1">23273 11970 18948,'6'-11'-1866,"-3"1"1,-4 4 2050,-6 2 1,-3 3-1,-10 2 1,-4 2 109,-6 0 0,-1 6 0,-7-2 0,1 2-29,-1 2 1,-2-1 0,-4 0 0,1-2-96,6-1 0,7 0 0,6 4 1,5 0-392,5-1 0,7-2 0,6 2 0,7 3 32,8 2 0,10 8 0,3 4 0</inkml:trace>
  <inkml:trace contextRef="#ctx0" brushRef="#br1">18454 12608 16077,'6'2'-495,"-2"1"-1341,-3-2 1490,-1 4 0,0 0 0,0 1 1</inkml:trace>
  <inkml:trace contextRef="#ctx0" brushRef="#br1">18539 12715 11321,'-5'-1'-451,"1"-3"366,8 3 1,1-8 0,6 3 0</inkml:trace>
  <inkml:trace contextRef="#ctx0" brushRef="#br1">20741 12566 22050,'10'-15'-1166,"-2"-2"1,-1 0 0,0 3 0,0 2 710,0 2 1,-4 3-526,0 0-159,-2 4 1264,-5 3 1,-2 6 0,-5 5 0</inkml:trace>
  <inkml:trace contextRef="#ctx0" brushRef="#br1">18678 12843 16014,'-32'-10'-448,"1"-1"1,4-6 150,6 3 0,11 6 0,14 5 0,8 2 0,4 1 0,2 0 182,1 0 0,1 0 1,1 0-1,0 0-83,1 0 0,-1 1 203,0 2 1,0 3 0,1 5 0</inkml:trace>
  <inkml:trace contextRef="#ctx0" brushRef="#br1">20220 12800 11443,'-7'-27'-1247,"1"3"1316,1 5 0,3 9 1,5 6-1,5 3 0,1 1-511,2 0 1,-1 1 439,1 3 0,0 6 0,-1 7 0</inkml:trace>
  <inkml:trace contextRef="#ctx0" brushRef="#br1">18976 13002 20734,'-22'-14'-2698,"3"0"1662,5 1 1,11 6 0,13 3 0,8 3 2187,6 1-1046,-2 0 1,9 0 0,-3 0 0,3-1-1,1-2 1,0 0 0,2 1 6,5 0 1,0 2 0,8 0 0</inkml:trace>
  <inkml:trace contextRef="#ctx0" brushRef="#br1">20358 12938 17303,'-21'-16'-697,"3"0"0,1 6 1,-1 0 1748,1 3 1,5 2-1095,5 5 1,5 5 0,-2 2 0,3 3-242,1 0 0,10 6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2095 5820 20978,'-10'0'-324,"-1"0"0,0 0 0,1 0 0,-1 0-698,1 0 0,-1-3 787,0-1 1,5-1 0,2 3 148,-1-2-43,4 1 1,-3 3 0,8 0 309,3 0 1,2-1-1,3-2 1,2 0-30,4 0 1,0-1 0,2 0-1,3 1-129,3-2 1,-1 4 0,4-4 0,1 1-16,5 1 0,2-1 0,7 4 1,2-1-5,4-2 0,2 1 0,2-1 0,3 2 98,3 1 0,-5 0 0,-2 0 1,-1-2 34,0-1 1,-1 2-1,-1-3 1,1 3 43,-3 1 1,-7 0 0,-3 0-1,-2 0-229,-1 0 1,-8 0-1,-6 0 1,-5 0-116,-5 0 380,0 0 0,-6-4 1,-5 1-308,-6 1 0,0 0 0,-1 1 0,-1-1-217,-2-2 0,-2 2 0,-1 4 1,-1 3-2,1 1 0,1 2 0,2 5 215,-1 1 0,0 10 1,1-2-1</inkml:trace>
  <inkml:trace contextRef="#ctx0" brushRef="#br0">4489 5735 9885,'-11'0'-490,"0"0"0,1 0 1,-1 0 408,0 0 0,4 0 1088,0 0-940,5 0 1,5-4 0,8 1 36,1 1 0,3 0 0,1 2 0,1 0-63,6 0 0,-1-1 0,7-1 1,1-2 3,5 2 0,2-3 1,7 2-1,2-1-27,4-1 0,7 3 1,-27-1-1,0 0 0,1 0 1,1 1-9,-1 1 0,1 0 0,0 0 0,0 1 0,0 0 0,0 0 0,0-1 0,0 1-17,0-2 0,0 0 0,-1 2 0,0-1 1,0-1-1,-1-1 0,26 0 33,-1-1 1,-2-4 0,0 1 0,-1-2 47,-2 2 0,-3-2 0,-5 3 0,2 0-46,2 3 1,-7-2 0,0 1 0,-4 2-45,-4 1 0,1 1 0,-1 0 1,-3 0-26,-3 0 0,-2 0 0,-3 0 0,-1 0-7,-2 0 1,-7 0 351,1 0-114,-8 0 1,2-1-1,-6-2-276,-3 0 1,-3-1 0,-7 4 0,-4 0-184,-2 0 0,-1 1 1,-1 3-1,1 2-119,0 0 0,1 3 0,1-1 1,2 4 385,2 2 0,-4 5 1,3-2-1</inkml:trace>
  <inkml:trace contextRef="#ctx0" brushRef="#br0">7605 5863 29932,'-22'-11'-1782,"-2"0"0,10 2 0,1 2 1237,1 3 1,6 4-1,3 4-89,1 3 1,2-1 0,2 1 259,1 1 0,3-2 1,5 0-1,-1-1 644,1-3-128,0-1 1,4 3 0,3-1 0,2 0 0,1-2-1,3-1 1,3 0 113,5 0 1,7 0-1,1 0 1,7-1-229,10-3 0,-26 2 1,2-2-1,4 0 0,0-1 1,1 1-1,0 0 108,1 0 1,0 0-1,-1 2 1,-1-1-1,3-2 1,0 1-1,-2 1 1,0 0-54,0 1 1,-1 0 0,-1-2-1,-1 1 1,-5 1 0,0 0 0,27-2 366,-3 0 1,-2 3 0,-3-3-1,-6 3 7,-2 1 1,-7 0 0,-1 0 0,-6 0-12,-6 0 1,-6 0-211,-1 0-300,-7 0 0,-4 0 1,-6 0-1,-4 1-65,-3 3 0,-4-2 0,0 4 97,1-1 0,1 3 0,1-2 0</inkml:trace>
  <inkml:trace contextRef="#ctx0" brushRef="#br0">12200 5799 26720,'-11'-1'-151,"1"-3"1,-1-2-1,2-1-293,2 0 1,3 5 0,9-2 0,7 3 0,8 1-1,8 0 776,6 0 1,5 0 0,7 0-1,5 0-231,5 0 1,-24-1 0,1 1 0,4-1 0,0-1 0,3 1 0,1-1-52,0 0 0,2 1 0,1 1 0,0-1 0,1 1 0,0 0 0,0 0 0,1 0-139,1 1 1,-1-2 0,-1 0 0,0-1 0,0 0 0,0 0 0,-1 0 0,1 1 124,-1-2 0,0 1 1,1 1-1,0 0 1,-2-2-1,0 0 1,1 0-1,-1 1-19,-1 1 0,0 0 1,-3-2-1,0 1 0,0 0 1,0 0-1,-1 1 1,0 0 68,2 0 0,-2 1 0,-2 0 0,-1 0 0,0 0 0,0 0 1,-3 0-1,0 0 177,28 0 0,-4 0 1,-2 0-1,-6 0-219,-5 0 0,-8 0 1,1 0-1,-4 0 14,-4 0 0,-2 0 1,-6 0-1,-1 0 12,-1 0 0,-7 0-225,3 0 1,-6 1 0,3 2-330,-7 5 484,-2 6 0,-2-8 0</inkml:trace>
  <inkml:trace contextRef="#ctx0" brushRef="#br0">7041 6799 25747,'-10'-6'-4530,"4"-3"0,-4 7 6222,3-1-1934,3 2 602,-1 1-365,14 0 0,-2 3 1,8 2 2,-4 1 1,4-4-1,-1 3 1,0-1 9,1-1 0,1 4 0,4-3 1,0-1-78,2 2 0,7-4 1,-1 3-1,4-3 320,3-1 1,9 0-1,10 0 1,-23 0 0,1-1-227,2-1 1,2 0-1,2 0 1,2-2-1,1-1 1,1 0-1,2-1 1,1 1 90,5 0 0,0-1 1,-2 1-1,1 0 1,2-1-1,0 1 1,-1 0-1,-2 1-50,0 0 1,0 1 0,1-1-1,0 2 1,1 0 0,0 1 0,0-1-1,0 1 11,-1-1 0,-1 1 1,1 1-1,0-1 0,1 1 1,0 0-1,2 0 0,-1 0 24,3 0 1,0 0-1,-3 0 1,1 0-1,1 0 1,0 0-1,0 0 1,-1 0-17,1 0 1,-1 0 0,4 0 0,1 0 0,0 0 0,2 0 0,0 0 0,1 0-44,0 0 1,-1 0-1,0 1 1,0-1 0,0 1-1,1 1 1,0-1-1,0 1-47,-19-1 0,1 0 0,-1 0 0,0 0 0,0 1 0,-1-1 0,20 2 0,-1-1 0,-1 0 0,0 1-29,-1-1 1,0 1 0,-2-1 0,0-1 0,0 0 0,1-1 0,-3 1-1,0 1 3,-4-1 0,0 1 0,-1 0 1,0 0-1,-3-2 0,0 0 1,-1 0-1,0 0 28,0 0 1,-1 0 0,-2 0 0,0 0 0,-3 0 0,-1 0 0,0 0 0,1 1 3,1 1 0,0-1 1,-1 0-1,-1 0 1,0 1-1,0 0 1,-3 0-1,0 0-34,-3-1 1,-1 1 0,28 6-1,-4-4 1,1 1 374,-2 0 1,-2-1 0,-10-1 0,-2 0-177,-3 0 0,-6-2 1,-4-1-1,-6 0-39,-3 0 0,-3 0 0,-3 0 802,-1 0 1,1 0-910,0 0-20,-5 0 0,3 0 0,-3 0 0</inkml:trace>
  <inkml:trace contextRef="#ctx0" brushRef="#br0">8488 15503 20792,'-14'0'0,"0"-2"-569,1-1 1,1 2-1,1-3 1,0 3 826,1 1 0,0 1-357,3 3 0,7-3 1,7 2-1,4-1 0,2-2 1,2-2 503,2-1 1,4 1 0,5-6-1,1 0-123,3-1 1,5-6 0,4 1 0,3 1-197,0 1 0,2 3 0,2 1 0,3 1-55,-1-2 0,3 1 0,-5 1 0,-2 2-88,-4 1 0,0 2 0,-6-1 0,-3 2 60,-5 1 1,-4 0 0,-1 0-1,-4 0-156,-3 0 1,-3 1 0,-3 1 0,-1 2-52,2-2 0,-3 3 0,1 0-898,1 0 0,-2-1 746,1 3 1,0 0 0,4 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12796 6299 10826,'0'-15'-147,"0"-2"0,1-4 0,4-1 0,5 1 0,7 0 0,4 1 1,4 2 283,3 4 1,4 6 0,2 2-1,4 1 1,2 4 0,5 3-206,3 5 0,1 0 0,4 3 0,2 2 0,2-1 0,-28-5 0,2 0-4,0 0 0,0-1 0,2 0 1,-1 1-1,2-1 0,0 0 1,2 1-1,0-1 0,3 0 1,0 0-1,3 0 0,0 0 31,1-1 1,1-1 0,1 1 0,0 0-1,0-1 1,0-1 0,2 0 0,0 1-59,2-1 0,1 0 1,4 1-1,1-1 1,-1-1-1,0 1 1,-1-1-1,0 1 204,0-1 1,1 0-1,0 1 1,2-1 0,1 0-1,0 0 1,2 1 0,-1 1-30,1 0 1,-1 0-1,2-2 1,0 0 0,-4 1-1,1 1 1,1-1 0,1-1-50,1 1 1,1 0-1,-21 0 1,0-1 0,0 1-1,1-1 1,0-1-1,-1 1 1,18 1 0,0 0 32,-2-1 0,0 0 0,1 0 0,1-1 0,-2 0 1,1 0-1,0 0 0,0 0-24,-2 0 0,0 0 1,-2 0-1,-1 0 1,-4 0-1,-1 0 1,1 0-1,-1 0-66,-1 0 1,0 0 0,-2 0 0,0 0 0,-5 0 0,0 0-1,-4 0 1,1 0-1,-3 0 0,0 0 0,-2 0 0,0 0 1,30 0-1,-6 0-293,-4 0 0,-5 1 0,-7 3 0,-3 4 323,-3 5 0,-3 4 0,-1 4 0,-4 0 0,-3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8000"/>
    </inkml:brush>
  </inkml:definitions>
  <inkml:trace contextRef="#ctx0" brushRef="#br0">7265 14790 24260,'-11'0'69,"0"0"0,2-1 0,1-2 0,1 0 0,-2 0-66,0 2 0,-2 1 1,1 0 1034,-1 0-878,5 0 1,3 0 0,6 0-142,4 0 0,3 0 1,0 0-1,1 1 1,1 2-1,1 0 119,1 0 0,5-2 0,0-1 1,4 0 42,6 0 0,1-1 0,4-2 0,2 0-76,7 0 0,4-1 0,7-1 1,2 0-193,1 0 1,-1 1-1,-1 1 1,1 0 49,-25 1 0,-1 1 0,28 0 1,0 0-1,-1-1 40,-27 0 1,1 0-1,2 0 1,1-1 0,1 2-1,0 0 1,0-1 0,1 0 67,-1 1 1,1 0 0,1-1 0,0-1 0,2 1 0,0 0 0,1-1 0,-1 1 49,3 0 0,-1-1 1,-3 1-1,1-1 1,2 2-1,1 0 0,-3-1 1,1 0-30,-1 1 1,0 0 0,0 0 0,1 1 0,-2 0 0,1 0 0,0 0 0,0 1-159,-1 1 0,1 0 0,-2-2 0,1 1 1,-1 1-1,1-1 0,0 1 0,1-1 2,1 1 1,1-1 0,0 0 0,0 0 0,3 0 0,0 1 0,0-1 0,0-1-75,0 0 1,0 0 0,2 0 0,1 0 0,2 0 0,1-1-1,1 0 1,-1 0 142,1-1 1,0 0 0,2 0-1,0 1 1,0 0 0,1 0-1,2 0 1,1 0-85,3 0 0,0-2 0,-3 0 0,0-1 0,2 2 0,0 0 0,0-1 0,1 1 140,-1 0 0,1-1 1,-19 1-1,0-1 1,0 1-1,-1 0 1,0 1-1,0-1 1,1 1-1,-1-1 1,0 1-17,18-2 0,-1 1 0,-1-1 0,1 1 0,-1 1 0,-1 0 0,0-1 0,0 0-106,-1 1 0,0 0 1,-4 0-1,0 1 0,-5-1 1,0 1-1,-1-1 1,-1-1-53,0 1 0,-2-1 0,0 0 1,-1 0-1,-2 2 0,0 1 0,-3 0 1,-1 1-389,-2-1 0,-1 1 1,24 6-1,3 0 1,-2 1 500,-3 2 0,1 2 0,-5 0 0,3 0 0,3 1 0</inkml:trace>
  <inkml:trace contextRef="#ctx0" brushRef="#br0">13157 4394 8040,'-10'-16'23,"4"0"0,1 6 1,2-1-1,-2 1 39,-1-1 1,4 0 0,-2 1-1,2 0 1,-1 2-157,0 1 1,-6 0-1,2-4 1,-2 2 0,-2 0 14,1 2 1,-2 1 0,-2-2 0,-4 2 54,-2 1 1,-3-2-1,0 3 1,-3-1-11,-1 0 6,3-3 1,-7 5 0,4-2-1,-1 0 1,0 1 0,1 1-1,0-1 5,-2 2 1,-2 1 0,0 1 0,2 0 16,0 0 0,1 0 0,-5 1 0,-2 2 6,0 4 0,-2 3 0,3 2 0,-3 1-22,0 1 1,-1 4 0,-1-3 0,2 0 16,1 1 1,2 3-1,-2-2 1,0 4 2,1 0 1,-1 0 0,5 2 0,-1 0 5,0 2 1,1 5 0,3-3-1,3 1 12,2 1 0,1 2 0,-2 6 0,-1 1 12,2 2 0,4 0 0,2 0 0,1 1 5,-1 2 1,4 0 0,-1 4 0,3-1-2,4 0 1,-1 5 0,3-1-1,1 1 25,-1-2 1,1 2-1,4-3 1,0-1-13,0 0 1,0 6 0,2-3 0,1-1-17,4-1 0,4-4 0,3 3 1,4-1-30,2 0 0,1-3 1,2-5-1,0-1-9,2 1 0,5-3 0,-2 0 1,3-2 4,1-1 1,3-5 0,2-1 0,0-2 4,4-3 1,0 2-1,3-9 1,1 0 0,1 1 0,3-4 0,-3 0 0,-1-7-1,-1-2 0,3-2 0,3-2 1,2-2 29,1-7 0,0-4 1,-1-7-1,0 0 57,2-3 0,-8 1 0,3-4 0,-3-3-49,0-3 1,-1-1 0,-20 15 0,-1-1 0,-1 1 0,0-1 30,18-19 0,1 0 0,-7-3 0,-1-1-39,-1-2 1,-1 1-1,0-4 1,-1-2-24,-3-1 1,-12 23-1,-1 0 1,-1-1-1,-1 1 1,1-1-1,-1-1 12,0 1 0,-1 0 0,7-27 0,-10 27 0,-1 0 0,0-1 0,-1 1 54,0-2 1,-1 1 0,1-27-1,-3 5 1,-3 6-6,-1 3 0,-6 0 1,-5 0-1,-5 2-113,-4 4 1,-3 2 0,-2 2 0,-4-1-80,-5 0 1,-1 6 0,-2 2 0,-1 1 66,0 2 1,-1-2 0,-2 1 0,0 3 37,2 3 1,5-1 0,-3 3 0,2-2 2,0-2 0,-1 7 0,5-5 0,2 3-62,0 2 0,5 1 0,-4 5 0,2 2-343,3 1 0,0 8 420,2 7 0,0 10 0,0 8 0</inkml:trace>
  <inkml:trace contextRef="#ctx0" brushRef="#br1">17486 6288 20438,'11'-10'-193,"1"-1"1,1 0-1,1 2 1,0 1 0,0 1-1,1-1 1,-2 1 257,-2 0 1,0 5-1,0-3 704,-1 0-353,-4 4-420,-1-3 1,-6 4 0,-3 1 0,-3 1 0,-2 2 0,-3-1 0,-2 1-23,-4-1 1,-2 4 0,-1-2 0,-2 0-91,-2 0 1,-2 2 0,-5-3 0,0 1-57,0 0 0,-4 2 1,-4-2-1,-5-1 134,-5 1 0,-5 2 0,-3-3 0,-1-1 73,28 0 1,0-1 0,-2-1 0,0-1 0,-1 2 0,-1 1-1,1-1 1,0-1-40,-1 1 1,1 0 0,0 2 0,1 0-1,1 0 1,0-1 0,1 2 0,-1-1-27,2-1 1,0 1-1,-24 5 1,5-2-1,3 3 51,5 0 0,1 1 0,8 0 0,5-1 18,3 1 0,3 0 1,-1-1-1,1 1-47,0 0 0,4-4 1,3-1-1,2-2-1,2-1 0,-1 1 0,0 0 0,1-2-163,-1-1 0,1-5 0,-1-3-138,0-3 0,5 3 0,3 0 0,2-1-215,1-2 1,0 0-1,1-1 1,2 2 4,4 1 1,8-1 0,2 2-1,3-1 330,2 0 0,-1 0 0,1 3 0,3 1 184,4-1 1,-3-2 0,0 2 0,-2 0 3,1 1 1,1-3 0,-2 2 0,1-1-21,-2-2 0,0 2 0,-3-1 0,-1-2 337,-1 0 0,-2 2 1,2 0-1,-5-1 491,-5-2 1,-2 3-1,-4 0-173,2-1 1,-2-1-1,-5 1-528,-4 1 1,-3 5 0,-2-2 0,-1 3-64,-1 1 0,-5 1 1,2 3-1,-5 3-82,-3 2 0,3 2 0,-3-1 0,2 2-130,-2 2 0,-1-1 1,-3 5-1,3 1 115,0 1 1,4 1 0,-3 1 0,3-1 59,0 0 0,5-3 1,0-1-1,3-1 153,4 1 1,1-8-1,5 2-139,2-2 0,2-3 0,4 0 117,3-1 1,6-2 0,1-3 0,0 0-60,1 0 0,2-3 1,4-2-1,1 0-67,-1 1 1,4-3-1,-1 2 1,0 0-108,-1 0 1,-6 2 0,0 3 0,-1 0-577,1 0 1,-4 0 0,1 0 0,-2 1 580,-1 3 0,-1 6 1,1 7-1</inkml:trace>
  <inkml:trace contextRef="#ctx0" brushRef="#br1">14934 7629 26441,'-7'0'-251,"-1"0"1,0 0-1,-1 0 1,-2 0 459,0 0 0,1 0 1,-1 1-1,1 1 1,0 3-327,3 1 0,-1-2 1,4 3-1,2 1 1,1 3-1,2 3-439,2 4 0,9 2 1,9 1-1,7 0 453,2 1 1,7-1-1,2-1 1,2-4 206,2-5 1,3-6 0,1-10-1,1-7 90,-1-8 1,-1-7-1,-4-8 1,0-4-464,-3-3 1,-1 3 0,-4 1-1,0 3-1256,-3 4 1399,-4 4 0,-1 6 0,1-1 0</inkml:trace>
  <inkml:trace contextRef="#ctx0" brushRef="#br1">13232 10087 20286,'-1'-18'-650,"-2"2"1,-1-1 0,-1 2 0,0-2 0,3 2 0,1-1 0,1 2 0,0 0 762,0 0 1,0-4-1,1 4 1,2 1-1,3 1 1,1 1 431,0 1 0,0 0 1,4 3-1,0 4-330,-1 1 1,5 4 0,-1 1-1,0 4-269,1 3 0,-2 0 0,6 1 0,2 1 88,3 2 1,6 1 0,-1 4-1,5-1 1,5 1 0,3 5 1,0 0-1,1 1-185,-1 1 0,6-2 1,1 3-1,3-1 204,2-2 1,-2-2-1,-2-2 1,-1-2-16,-2-4 1,2-7 0,-6-3-1,-3-4-140,-2-4 0,2-3 0,-1-8 0,3-6 171,0-7 0,1-4 1,-1-2-1,0-2-50,-3-2 1,5 1 0,-7 0 200,-4 5 0,1-2 0,-7-4 0</inkml:trace>
  <inkml:trace contextRef="#ctx0" brushRef="#br1">9073 10225 21420,'-7'-3'-5422,"1"-2"5413,1-1-923,2-1 0,1 1 536,-1 2 1,1 3 1030,-6 1-149,6 0 0,-3 1-138,5 3 1,2-3 0,1 3-419,4-3 1,4-1 0,2-1-1,2-3 395,2-3 0,0 1 0,5-1 0,0-1 127,3-2 1,7-2 0,7-1 0,3-2-86,5-1 0,5-2 1,-24 7-1,2 1 0,-1-1 1,1 0 58,0 1 1,1-1 0,23-9 0,-2 1-1,-3 2-116,-4 2 1,-5 1 0,-3 3 0,-4 1-131,-6-1 0,-5 0 0,-4 2 194,-4 2 1,-8-2-633,-6 6 1,-2-1-1,-8 4 1,-3 0 70,-2 0 0,-3 4-1,-3 1 1,0 1-20,-1 2 0,1-2 0,0 1 0,1 0 46,2-1 1,-2 0-1,3-4 1,0 2 71,-1-2 0,5-1 0,-1-1 0,2 0-214,1 0-103,5 0 0,8-5 0,7 0 0,5-3 396,3 1 0,4 1 1,4-2-1,-1 2 433,-2 2 1,-1 0-1,-1 3 1,-1-2-367,-1 0 1,-5-1-1,1 4-220,-2 0 0,-6 5 0,-4 1 183,-4 0 1,-4 3 0,-6-2 0,-1 3 119,-1 1 1,-4-1 0,4 1 0,1-1-127,1 1 1,2 0 0,0-1 390,3 1 1,-2 4-1,3 2 1</inkml:trace>
  <inkml:trace contextRef="#ctx0" brushRef="#br1">7233 6831 16630,'-23'-7'-556,"0"0"0,-2-2 0,0 0 1,0-2 384,0 1 0,1-4 0,2-2 0,1 1 0,0-2 0,1 2 125,2 0 1,1 4 0,4 5 0,-1 0-1,1 1 1,1 1 109,2 1 1,-1 2-1,1 1 1,-1 0 56,0 0 0,1 0 0,-1 0 269,0 0-261,5 0 0,3 0 1,8 0-42,5 0 0,7 0 0,9 0 0,7 0 23,8 0 1,9-3 0,-21 0 0,2 1 0,2-1 0,2 1-22,0 0 1,2-1 0,1 0 0,0-1-1,3 2 1,1-1 0,4 1 0,2-1-143,3-1 1,2-1 0,0 1 0,0 0 0,2 0 0,0 1 0,-2 0 0,0 1 75,-1 0 1,-1-1-1,0 3 1,-2-1-1,-1 0 1,-2-1-1,-1 1 1,-2 1-46,-1 0 1,-2 0 0,-3 0-1,-2 0 1,-1 0 0,-1 0-1,0 0 1,-2 0-54,30 0 1,-14 0 0,-12 1 0,-8 1-142,-4 2 1,-7 4 56,-1-1 0,-9-2 1,-6-2-1,-6-2 201,-4-1 0,-4 0 0,-1 0 0,-1 0 16,1 0 1,-3-4-1,3-3 1,1-3-64,2 0 0,-1 2 0,7 1 0,0-2 93,2-4 1,3 5-1,2-3-143,3 2 0,3 4 0,6 1 0,1 3 43,-1 1 1,0 1-1,-1 3 1,1 4-108,0 5 0,-8 0 0,2 4 0,-5-1 66,-2 1 1,-2-4 0,-4 1 0,-6-1 57,-3 1 1,-4-6-1,-6 3 1,-3-1-216,-3-1 0,4 3 1,2 1-1,1 2 292,0 2 0,-4 5 1,-4 5-1</inkml:trace>
  <inkml:trace contextRef="#ctx0" brushRef="#br2">15274 8193 7972,'0'-31'25,"-1"2"1,-2 1 0,0 2 0,1 4 0,0 2-1,2 2 1,0-1 0,0-1 71,0-1 0,0 0 1,0-2-1,0-1 1,0-2-1,0-1-73,0-2 1,-4-1 0,-3 1 0,-3-1 0,-2-2 0,-2-3 69,-4-3 0,-5 3 0,-3 0 0,-1 1 50,-3-2 1,-5 2-1,-4-4 1,-3 3-50,0 4 1,-2 0 0,-3 6 0,-7 1-79,25 10 0,-1 2 0,1 2 0,0 2 0,-28-9 0,0 7-184,0 3 1,24 5-1,0 1 1,-1-1-1,1 1 1,-3 0 0,-1 2 30,0 0 0,0 1 0,-1 0 0,0 0 0,0 2 0,-2 1 0,-1 1 0,0 0 42,-3 0 1,0 0 0,-1 2 0,0 0 0,-1 1 0,-1 0 0,1 1 0,0 1-33,-1 1 0,0 1 0,-1 0 0,0 1 0,-2 2 0,0-1 0,0 0 0,0 1 185,1 0 0,1 0 1,-2-1-1,1 1 0,-2 2 1,0 3-1,-1-1 0,0 1 46,-1 1 1,0 1 0,4-1-1,1 1 1,-3 1 0,0 1 0,1 1-1,1 0-153,0 2 1,1 0-1,-1 3 1,1 2 0,0 1-1,1 2 1,2-1-1,-1 1 74,3-1 1,1 0-1,2 1 1,0 1 0,3 0-1,1 2 1,-1 1 0,2 1-44,-1 1 0,1 0 0,2-3 0,1 1 0,-1 2 1,1 1-1,2-1 0,1 1-32,1 1 0,1 0 1,0 0-1,0 0 1,3 3-1,2 0 1,0 0-1,0-1 43,2-1 0,0 0 1,-1 1-1,2 1 1,1 0-1,1 1 1,1 1-1,1 1 39,-1 1 0,2 0 0,2-3 0,0 0 0,0 1 0,1 0 0,1 0 0,1 1 35,1 0 0,2 1 0,1 0 0,3 2 0,-1 0 0,2 1 0,0 0 0,1 0 11,-1-1 0,2-1 0,3 0 0,1 0 1,2 2-1,0 0 0,3 1 0,1 0-31,0 1 1,2 1 0,1-3-1,1 0 1,2-1 0,1-1-1,1 0 1,1-1-31,0 0 0,2-1 0,2 1 0,1 0 0,0 0 0,1 0 0,0-2 1,0-1-15,1-1 0,2-1 0,1-2 0,2 0 1,3 1-1,1-1 0,0 0 0,1 0-30,0-1 1,1-1 0,1-2 0,2-2 0,1-3 0,1-3-1,3 1 1,0-1 11,3 1 0,1-2 1,-16-10-1,1 0 0,1-1 1,0 0-1,1-1 1,1 0-1,-1-1 0,0-1 1,1 0 8,0-1 0,0 0 1,1 0-1,0 0 1,1-1-1,0 0 1,1 0-1,0-1 1,0 0-1,1 0 1,-1 0-1,1-1-91,1 1 1,0-1-1,0-1 1,0 0-1,-1-1 1,1-1-1,-1 0 1,1-1-1,-1 0 1,2-1 0,0 1-1,0-2 79,-1 1 1,1-2 0,1 1 0,2-2 0,0 1-1,0-2 1,-2-1 0,1-1 0,0 0 0,-1-1 0,1 1-1,0-1 28,-1-1 0,0 1 0,1-1 0,0-2 0,0 0 0,0 0 0,1-1 0,1-1 0,0 0 0,0-1 1,-1-1-1,1-1 32,0 0 0,-1 0 0,1-2 0,0-1 0,-1-1 0,1-1 0,-1-1 1,0-1-1,0-1 0,0 0 0,1-1 0,0 0-96,0-1 0,0 0 1,0-1-1,0 0 0,-1 0 1,1 0-1,0-3 1,-1 0-1,1 0 0,-2 0 1,0 0-1,0-1 73,0 0 0,0-1 0,-1 0 1,1-1-1,0-1 0,-1 0 1,2-1-1,-1 0 0,1-1 1,-1 0-1,0-1 0,-1-1 1,-1 0 0,-1 0 1,1 0-1,0-1 0,1-1 1,-2 1-1,-3 0 0,-1-1 1,1 1-1,0-3 1,0 1-1,0-2-3,1 0 1,-1-1 0,1 0-1,1 0 1,0-1 0,-1 0 0,-1-2-1,-1 0 1,0-1 0,-1 1 0,-1 1-1,-1-1 19,1 0 0,-1-1 0,-1 1 0,-1 0 0,-2-1 0,1 0 0,0 0 1,-1 0-1,0-1 0,-1 0 0,-1 0 0,0 0 31,-1 1 1,0-2-1,-1 1 1,0-1 0,-2-1-1,0 0 1,-3 0 0,0 0-1,-1 0 1,0 0 0,1-1-1,-2-1-11,1 1 1,-1-1-1,-1 0 1,-1 1 0,-1 0-1,-1 0 1,0 2 0,0 1-1,-1 0 1,-2 0 0,-1 1-1,0-1-28,-1 1 1,0-1 0,-2 0-1,4-17 1,-2 0 0,0-1-1,-2 1 1,-3 1 0,0 0-38,-2 3 1,-2 1 0,-1 3 0,-2 0 0,-2 3 0,-3 1-1,-1 0 1,-2 1-86,0 2 1,-3 0 0,-2 1-1,-3 0 1,-1 3 0,-1 1-1,-1 2 1,-2 0-85,-1 2 0,-3 0 1,-2 1-1,-3 2 0,-1-2 1,-3 2-1,-1 1 0,-2 0 1,-1 2 1,-1 0 0,-4-1 0,-1 1 0,-1 3-1,0 1 1,-3-1 0,-2 1 116,-3-1 1,0 1 0,15 7 0,0 0 0,0 1 0,-1 1 0,-1 0 0,0 0 0,0 0 0,0-1 0,0 1 102,0 0 0,-1 0 0,0 0 1,-1-1-1,0 1 0,-1 0 0,-1 0 1,0 0-1,0 0 0,-1 0 0,-1 0 1,1 0 158,-1 1 0,0 0 1,1 0-1,-1 0 0,0-1 1,1 1-1,1 1 0,1 0 1,0 1-1,-2-1 0,1 1 1,-1-1-11,-1 1 0,0 0 0,1 0 0,2 3 0,2 0 1,-2 1-1,1-1 0,0 2 0,0-1 0,-17-1 1,1 1-73,3 2 1,0 1 0,1 0 0,1 2 0,0 2-1,2 1 1,1 1 0,0 1-28,4 1 1,0 2 0,4 1 0,0 2-1,2 1 1,0 2 0,0 0 0,1 1-364,0 1 0,1 0 1,3 0-1,0-1 0,3 1 1,0 1-1,3-1 0,0 1-195,2 0 1,0 1-1,-21 17 1,4 2-1,7 0 125,9-1 0,14 4 0,7 1 0,5 4-262,6 3 1,12 3 600,-2-20 0,1-1 0,0 2 0,2-1 0,3 3 0,1 0 0,2 0 0,1 0 0,3 0 0,0 0 0</inkml:trace>
  <inkml:trace contextRef="#ctx0" brushRef="#br2">18242 10938 7846,'-50'0'-158,"0"-1"1,1-2-1,-2-1 1,-1-2-1,-2-2 1,-1-3 232,1-3 0,4 1 1,1-5-1,-1-1 204,1-1 1,-1 0-1,2 1 1,1 2-97,0 2 0,-3-2 0,5 6 0,4 2 0,4 3 0,4 4-132,1 1 0,5 1 1,3 0-1,6 0-332,3 0 1,5 5 95,3 2 1,2 2 0,7 1-1,5-2 161,8-1 1,8-3 0,7 1 0,5 1 93,8 0 0,6-3 1,-19-2-1,1 1 0,2-1 1,2 1 41,3-1 0,0 1 0,2-1 0,1-1 0,3 2 0,1 0 0,2-1 0,1 0-184,2 1 0,1 0 1,7-2-1,2 1 0,-15 0 1,0 0-1,1 0 0,3 0 1,-1-1-1,2 1 72,1-1 0,1-1 0,0 2 0,0 0 0,1 0 0,0 0 1,1 0-1,0 1 0,0-1 0,0 0 0,0-1 0,0 1-139,-1 0 0,0-1 1,0 0-1,-1 0 0,0 0 1,-1 0-1,-4 0 0,-1 0 1,1 0-1,0 0 1,0 0-1,0 0 140,2 0 0,-1 1 1,1-2-1,0 0 1,1 0-1,0-1 0,-1 0 1,0-1-1,0 1 1,-1-1-1,0-1 0,-1 1 13,1 0 1,-1-1 0,0 0-1,0 1 1,0 0 0,0 0 0,0 0-1,0 0 1,0 1 0,-1-1 0,1 1-1,0 0-82,-1-1 0,0 0 0,0 0 0,1 0 0,-1 0 1,-1 0-1,-5-1 0,0 1 0,0-1 0,20-1 1,-1 0 75,1-1 0,-1 1 1,-4 0-1,-2-1 1,-2 1-1,-2 1 0,-6 0 1,-1 0-23,-4 0 0,-2 0 1,-2 3-1,-2-1 1,26-4-1,-8 0-168,-9 0 0,-8 3 1,-15-3-1,-5 0 218,-5 0 1,-4 2 0,-8-3 0,-4 0-88,-5 1 1,-3-3 0,-7 2 0,-1-3 462,0 0 0,-1-1 0,4 0 0,-1 1-358,1-1 0,-4 0 0,0 2 0,3 1 440,3 1 1,0 1 0,5-1-1,1 3-469,1 3 0,-2 2 0,0 3-79,1 3 0,2 7 1,3 2-1,2 2-119,1 0 1,0 0-1,2 3 1,-3 0 105,0 0 0,-3 1 0,0-1 0,-2 0 243,-4 1 1,-4-1 0,2 0-1,-5 0 164,-2 1 1,-4 0-1,-3 2 1,0-1-208,2-2 1,5 0-1,7-3 1,6 2-583,7 1 449,12 0 0,9 0 0,10 1 0</inkml:trace>
  <inkml:trace contextRef="#ctx0" brushRef="#br2">5903 9704 7865,'25'32'0,"1"1"0,-1 0 0,1 1 0,0 0 0,0 1 0,2 0 0,0 1 0,1 0 0,1 3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2244 6533 17331,'-7'0'-968,"0"0"0,5-5 0,-3-1 0</inkml:trace>
  <inkml:trace contextRef="#ctx0" brushRef="#br0">2223 6490 16534,'6'-21'-635,"2"0"1,-4 1 0,-1 1 205,2 1 1,-3 0 0,4-3 0,-1 1 412,-3 2 1,0 3 0,-2 4 0,-2 2-83,-1 2 1,-3 2-1,-5 5 1,-1 0 278,-2 0 0,-1 4 0,-4 0 1,2 1 56,2 0 0,-3 2 0,3-4 0,0 0-10,-1-2 1,2 2-1,2 2-87,-2 1 1,3-2-1,0 3-17,2 1 0,7 1 0,-2 2-238,3 0 1,6-4 0,3 0 0,5 0 210,5-1 0,6 2 1,3-4-1,4-2 101,5-1 0,4 3 0,4-1 0,3 0-187,7-2 1,5-6 0,-25 2 0,0 0 0,2 0 0,0-1-20,1 1 0,0-1 1,-2 1-1,0-1 0,-4-1 1,-1-1-1,26-3 9,-1 2 1,-3-3-1,-4 3 1,-5-2-44,-7-2 1,-7 2 0,-4 0 0,-5 2 174,-6-1 1,-1 2 58,-10-1 1,1 4 0,-5-3 0,-4 1-243,-6 3 0,0-1 0,-8 1 0,-3-2-49,-1 2 1,-3 0 0,2-1 0,-1 0 54,2 0 0,1-1 0,4 0 0,1 2 104,2 0 0,4 1-188,4-2 1,6 2 0,2-2 41,8 6 1,7 2 0,5 6-1,0 0-3,1-1 0,-5 1 1,1 0-1,0-1 27,-2 1 0,0-2 1,-7 0-1,-2-2 8,-3 1 1,-3 1 0,-3 2 0,-4 0-50,-5-1 0,-10 6 1,-2 3-1,-2 4-501,-1 6 0,-2 3 602,3 3 1,0 12 0,4 8 0</inkml:trace>
  <inkml:trace contextRef="#ctx0" brushRef="#br0">1425 11874 10315,'-10'-10'-341,"-1"-1"0,0 0 0,1 1 0,-1 0 0,0 2-83,1 1 1,-1 0 0,-1-3-1,-1 2 578,-1 1 1,-1 3 0,2-3 0,-3 0 15,0 1 0,-1-3 0,-2 2 0,2-1 27,-2 0 1,2-1 0,1 3 0,0 0-48,3 3 0,5-2-171,1 1 1,1 2 0,-1 6 25,3 3 1,3-1-1,2 1 18,3 1 0,3-2 0,7 1 0,4 0 121,2-1 0,6-1 0,4-5 0,5 0-76,8 0 1,5 0 0,9-2 0,-27 1 0,1-2-55,2-2 1,0-1 0,3 1 0,-1-2 0,4-1 0,0-1 0,2 0 0,0 0-71,1 1 1,0-1 0,-4 0 0,-2-1 0,-2 3 0,0 0 0,-4 1 0,-1-1-58,25-5 0,-9 2 0,-5-1 0,-7 2 67,-9 1 1,-6 3-98,-8 1 202,-4 3 1,-6-7 0,-7 4-1,-4 2-26,-3 0 0,1 2 0,-4 0 0,-2 0 12,-1 0 1,3 0 0,3 0-1,2 0 39,1 0 0,4 0 1,1 2 22,2 1 0,0 0 0,5 2 0,3 1-114,3 0 1,2 1 0,3 4 0,1 0 12,1-1 0,1 6 0,-5 1 0,1 4-25,-1 0 0,0 0 0,-3 0 0,-5 2 26,-4 2 1,-5-2-1,-8 4 1,-6 1-103,-2-1 1,-6 0 0,5 3 118,0-2 1,-3 0 0,0 4 0</inkml:trace>
  <inkml:trace contextRef="#ctx0" brushRef="#br0">10466 4426 8199,'-16'-21'-226,"-4"0"0,3-1 1,-1 1-1,2 0 0,1 0 263,2-1 1,1 2 0,1 1 0,0 2 0,1-2-1,0 0-41,3 1 1,-2-1-1,3 4 1,-1-1-1,0 1 1,-2 2 58,0 1 0,-2 2 1,0-1-1,-2 1 1,-2 2-1,1 2 8,-1 1 1,3 2 0,-3 3 0,0 1-21,1 3 1,0 6-1,3 9 1,1 4 43,-1 2 0,1 8 0,0 0 0,3 3-38,3 5 0,3 0 0,1 2 0,0 0-31,0 3 1,5-1 0,2 5 0,4 2-26,3 4 0,-10-26 0,0 2 0,1 3 0,0 0 1,-2 1-1,0 0-61,-2 2 1,0 0-1,0 3 1,-1 0-1,0 2 1,-1 0-1,0 1 1,0 1 45,-1 1 1,0-1 0,-2 1 0,0-2-1,0-1 1,1-1 0,-2 1 0,1 0 26,1-1 0,-1 1 0,1-1 1,2 0-1,0-1 0,2-1 1,-1-1-1,0 0 21,-1-1 0,2 0 0,-1-1 0,1 0 0,0 2 0,0-1 0,1 2 1,1 1 21,0 1 1,0 1 0,-2 1-1,0 0 1,1 0 0,0 0-1,-2 1 1,1 0 21,-1 0 1,0 1 0,0 1-1,0 0 1,0 2 0,0-1-1,0 0 1,0-1-67,0 0 1,0 0 0,0 1 0,0-1-1,-1 1 1,1 1 0,-1 0 0,-1 0-127,1 1 0,-1-1 0,0 3 0,0-1 0,2-1 0,0 0 0,0-1 0,0 0 110,0-1 1,0 1-1,0 0 1,0 0-1,0-1 1,0 1-1,0-2 1,0-1 28,0 0 1,0-1-1,0 2 1,0 1-1,0-1 1,0 1-1,0 2 1,0 0 1,0-1 0,0 0 0,0 1 0,-1 0 0,0-2 0,0-1 0,-2 2 1,1 1-10,-1 1 1,0 0 0,0 0-1,0 0 1,-1 0 0,1-1-1,1-1 1,0-1 9,2-1 1,-1 0 0,1-3 0,0 0 0,0 3 0,0 0 0,1 0 0,-1 0 30,2 1 1,0-1-1,2 0 1,1-1 0,3-2-1,0-1 1,-1 0-1,1 1 3,0 0 1,0 1 0,1 2 0,0 0-1,0-2 1,0 0 0,1-2 0,0 0-111,1 0 0,0 0 1,-2 1-1,-1 0 0,1 2 1,-1 0-1,0 1 1,-1 0 42,0-1 1,-1 0-1,0 2 1,0 0 0,-1-1-1,-1 0 1,1 2 0,-1 0-71,0 1 1,-1-1 0,-2-1 0,0 1 0,1-2 0,1 0 0,-1-1 0,-1 0-35,1-1 1,0-1 0,0-1 0,0 0 0,-3 0 0,0 1 0,0-1-1,0 0 76,0 0 1,-2-1 0,0 0-1,-2-1 1,2-4 0,-1 0 0,0 1-1,0-1 114,0 0 0,1 0 0,-2 0 0,0 0 0,2-2 0,-1 0 0,0-1 0,0 0 22,0-2 0,1 1 1,0-1-1,1 0 0,2 0 1,0 0-1,0-1 0,0 0 193,0 30 1,5-4-1,3-3 1,5-1-192,5 0 1,3-6-1,4-3 1,4-5-118,6-2 1,3-1 0,5-2 0,2-3-36,1-3 1,-19-15 0,1 1 0,26 11 0,-25-13 0,0 0 45,1 2 1,1-2-1,0 0 1,0 0 0,0 2-1,-1 0 1,1 1 0,0 0 4,1 0 1,1 1-1,1 0 1,1 0-1,4 0 1,-1 0-1,1 0 1,0 0-78,0 0 0,-1-1 0,2 0 0,0-1 0,1 0 0,0-1 0,2 0 0,0 0-18,3-1 1,0 0 0,-1-3 0,-1-1-1,4 0 1,1-1 0,0-2 0,0 0 72,2-1 1,0-1 0,2 0 0,0-1 0,1-2 0,0 0 0,-1 0 0,1-1 60,-1-1 0,-1 0 0,3 0 0,-1-2 0,2-1 0,0 0 0,2 0 0,-1 0 79,2 1 0,-1 1 0,-3 0 1,-1 2-1,1 0 0,1 2 0,-4-1 1,0 0-93,-2-1 0,0 2 1,1-1-1,0 1 1,-1 0-1,-1 0 1,1 1-1,1 0-51,-3-1 0,1 0 0,-2 0 0,1-1 1,1 0-1,0 0 0,2 0 0,-1 0-32,1 0 1,-1 0-1,-1 0 1,-1-1-1,0 0 1,0 0-1,-3-2 1,0 1 36,-2-1 0,0 0 0,-2-1 0,-1 0 0,-2-3 1,0-1-1,-2 0 0,-1 0 149,-2 0 0,-2-1 0,22-14 0,-10 0 0,-8-3-5,-5-3 0,-9-3 0,-7-4 0,-2-4 14,-1-5 0,1-8 0,-6 23 0,1 0 0,0-2 0,2 0-88,1-2 1,0 0 0,0-1 0,1 0 0,5-5 0,0 0 0,3-2 0,0-1-135,3-2 1,0-1-1,1-1 1,1 1-1,2 0 1,-1 0-1,-1 1 1,0 0 104,0 0 1,0 0 0,1-3 0,1-1 0,-1-3 0,-1 0 0,2-1 0,-1 1-30,0 1 0,0 0 1,-1 0-1,-1 0 1,-2 1-1,-1 0 0,1-1 1,-2 0-8,2-1 0,-3 0 0,-2 3 0,-2 1 1,1 0-1,-2 0 0,-1 1 0,-1 0-48,-2 0 0,0-1 0,-1-2 0,-1-1 0,-2-2 0,-1 0 0,0-1 0,0 0-17,-2-1 1,-1 1-1,-1-1 1,0 1 0,-1 0-1,-1-1 1,-2-1-1,-1 0-31,-1-2 1,-1 0 0,-1 3 0,0 0 0,-3-2 0,0 0 0,1 0 0,0 1 39,1 0 0,1-1 0,3 17 0,2-1 0,0 0 0,1 0 0,1 0 0,0 0 0,1 0 0,-1 1 0,1-1 111,0 0 0,0 0 1,0-1-1,0-1 0,0 0 1,0-1-1,0-1 0,1 0 1,-1-1-1,1 0 0,0 0 1,1 0 27,0 0 0,0 0 0,1-1 1,0 1-1,0-2 0,-1 2 1,1 1-1,-1 0 0,0 0 1,0-1-1,0 1 0,-1-1 52,1 0 0,0 0 1,-1 0-1,-1 0 0,1 1 1,-1 0-1,1 1 1,1 0-1,-1 0 0,-1 3 1,0-1-1,0 1 87,-2-19 1,0 1 0,1 1 0,0 0-1,-2 0 1,0 0 0,0 0 0,1 0-231,1-1 1,0 0 0,0 1-1,1 0 1,0 1 0,1-1 0,0 0-1,1-1-44,1 0 1,1-1 0,0 19 0,1-1 0,-1 1 0,3-19-1,0 0 1,0 2 0,-1-1-65,1 2 0,-2 0 1,1 0-1,-1 0 1,0-1-1,1-1 0,-1 1 1,-1 0 51,0 1 1,-1 1 0,1 2-1,0 0 1,-1 3 0,-2 1-1,0-1 1,-1 1 127,-1 1 1,0 0 0,-2 1 0,-1 1 0,-3 3 0,0 0 0,-2 3 0,0 1 14,-1 3 1,0 1 0,-3 0 0,0 0 0,-2 1 0,0 1 0,-1 1 0,-1-1-110,0 1 1,-1 1 0,-2 1-1,1 1 1,0 3 0,1 0 0,-1 1-1,0-1-39,-1 1 1,0-1 0,-1-1 0,1 0 0,-2 1 0,1 0-1,0 1 1,-1 1-3,1 1 0,0 0 0,0-1 0,-1 0 0,1 1 0,-1 1 0,-1-1 0,0 2 89,-2 0 1,0 0 0,-1 0 0,0 0 0,0 4 0,-1 1 0,0-1 0,1 0 1,-1 0 0,0 0 1,-2 1-1,-2 2 1,1-2-1,-1 2 1,0 1-1,-1 1 64,-1-1 0,0 2 1,1 0-1,-1 1 0,-2-2 1,-1 1-1,0 1 1,0 1-4,-1 1 1,1 0 0,-2 0 0,0-1 0,0 3 0,-1 0 0,0 0 0,-1 1-42,0 0 0,0 0 1,-1 1-1,0 1 1,-1 0-1,-1 1 1,0 0-1,1 1-14,-1-1 0,1 1 1,-1 2-1,1-1 0,-1-1 1,-1 1-1,1 0 0,-1 0-120,0 1 0,-1 0 0,0 1 1,0 0-1,2 0 0,-1 0 1,-1 1-1,0-1 45,0 1 1,-1-1-1,-1 0 1,-2-1 0,0 0-1,-1 0 1,1 0-1,0 0 80,1 0 1,-1 0 0,1 0-1,0 0 1,0 0 0,-2 0-1,1 0 1,-1 0 66,1 0 0,-1 0 0,-1 0 1,0 0-1,4 0 0,1 0 1,-2 0-1,-1 0 11,-1 0 1,1 0 0,-3 0 0,1 1 0,1 1 0,1 0-1,-1 1 1,1 1-38,1 0 1,0 1-1,1 0 1,0 1-1,1 0 1,0 0-1,0 0 1,1 1-75,2 0 0,0 0 1,1 0-1,1 0 1,0-1-1,0-1 1,2 0-1,0 0 84,1 1 1,1-1-1,4 0 1,1-1 0,-27 5-1,7-3-68,6-2 0,2 3 1,4-3-1,4-2 251,8 0 0,5-2 1,6 0-1,3 0-522,2 0 1,6 1-1,2 2 1,3 4-1950,1 3 2225,5 5 0,1 2 0,4 4 0</inkml:trace>
  <inkml:trace contextRef="#ctx0" brushRef="#br0">19124 4224 8353,'-16'-48'-6,"-2"2"0,6 8 0,4 6 1,2 6-1,4 3 0,1 2 1,1 0 214,0-1 1,0 5 0,-2 0-1,-1 2 1,-3 2 0,-2 1-297,-3 1 1,2 4 0,-9 1 0,-1 2-1,-2 1 1,-5 2-83,-6 1 1,-1 0 0,-7 1 0,-4 3-26,-5 3 1,-6 6 0,-3 2 0,28-7-1,1 1 103,-2 0 1,0 1-1,-2 0 1,-1 1 0,-2 1-1,0 0 1,-1 0 0,-1 0 25,1 0 1,0 0 0,0 1 0,2 0 0,3 0-1,1 0 1,0 1 0,1-1 126,0 2 0,0 0 1,-2 2-1,1 0 1,-1 1-1,0 1 0,3-1 1,0 2 88,3-1 1,0 2 0,0 1 0,1 2 0,2 1-1,0 1 1,1 1 0,1 0-92,0 1 1,1 1 0,0 1 0,0 1-1,2 0 1,1 0 0,0 2 0,1 1-33,1 3 1,0 1 0,-1 0 0,1 2 0,2 1 0,-1 1 0,0-2 0,1 1-76,0 0 1,1 1 0,1 2 0,0 1 0,0 0 0,0 2 0,1 0 0,0 0-107,1 1 0,1 0 0,-1-2 0,2 0 0,2 0 0,1 1 0,0-1 0,1 0 144,0-1 1,2 1-1,3-3 1,1-1-1,2-3 1,2 0-1,2-1 1,3-2 30,2 0 1,3-1 0,1 0-1,2-1 1,2-2 0,2-1 0,0-1-1,2-1 44,1-2 1,2-1 0,2-3 0,2-2 0,2-3 0,2-2 0,1-1-1,2-1 9,2 0 1,1-3 0,0-3 0,0-3-1,3 0 1,0-3 0,1-1 0,0-2-16,0-1 0,0-3 0,3 0 0,1-3 0,0-3 1,-1-3-1,1 0 0,0-1-64,-1-2 0,-1 0 0,-2-2 0,0 0 0,-2-3 1,1 0-1,0-1 0,0 0-106,2-1 1,-2-2 0,-3-1 0,0-1 0,0-1 0,1-1 0,-2-1 0,-1-1 104,-1-2 1,0-1-1,1-1 1,1-1-1,1-2 1,-1 0-1,-1-1 1,-1 0 2,-2 0 1,-2-1 0,-4 0 0,0-2 0,-3 3-1,-1-1 1,0-1 0,-1-1 13,-2-1 0,-2-1 0,-2 2 0,-3 0 0,-1-2 1,-3 1-1,-2 1 0,-3 0-29,-2 0 0,-2 1 1,0-2-1,0 1 1,-3 0-1,-2 0 1,-1 0-1,-2 1 51,-2 1 0,-3 1 1,-1 2-1,-4 1 0,-4 1 1,-3 1-1,-1 1 1,-1 0-9,-4 2 0,0-1 1,-3 2-1,-2 0 1,-2 0-1,-1 1 1,-1 2-1,-1 0-20,0 0 1,-1 1-1,-2 1 1,-1-1-1,0 1 1,1 0-1,-1 1 1,2 0 20,0 2 0,1 0 1,3 3-1,1 0 1,-1 1-1,0 0 1,2 1-1,1-1 20,0-1 0,1 2 0,3 1 0,1 1 0,-19-16 0,5 6 3,5 3 0,5 7 1,4 1-1,4 5-563,5 3 0,8 2 0,3 6 0,0 4-981,0 6 1494,3 4 0,-6 6 0,3 0 0</inkml:trace>
  <inkml:trace contextRef="#ctx0" brushRef="#br0">21518 8555 8387,'-5'-39'54,"-1"-2"0,0 2 0,3 2 0,3 3 0,2 5 1,3 4-7,1 3 0,-4 2 1,-1 1-1,-7 2 1,-8 2-1,-6 2 47,-5 1 0,-3 1 0,-9 1 0,-4 0 170,-4 3 0,-2 2 0,-1 5 0,-4 1-120,-3 3 1,24-1 0,0 1 0,1 3-1,0 1 1,-1 2 0,-1 2-140,0 1 1,1 1 0,-2 2 0,-1 0-1,0 1 1,0 1 0,-2 2 0,1-1-24,1 2 1,-1 0-1,0 2 1,-1 1-1,2 1 1,-1 0-1,-1 1 1,0 1-147,-2 1 1,1 1 0,3-2 0,1 1 0,-3 2 0,1 0 96,1 1 0,2 0 117,-1 2 1,2 1 0,1-1-1,1 1 1,1 1 0,0 0 82,2 2 0,1-1-64,1-2 0,1 0 0,2 4 1,1 1-1,0-1 0,1 0 1,1 1-1,2 1 37,0 1 1,2 1 0,2-2 0,3 0 0,1 1 0,3 0 0,0-1 0,1 1-93,2-1 1,1 1 0,2-1 0,3 0 0,0-2 0,2 0 0,2 0 0,2-1 4,1 0 0,2 0 1,2-1-1,2 0 1,2 1-1,2-1 1,1 0-1,2-1 18,2-1 1,1-1 0,0-2-1,0-1 1,3-2 0,1 0-1,0 0 1,0 0-79,2 1 1,0-1 0,5-2 0,0 0 0,3 1 0,1 0-1,1 0 1,0-2 25,1-1 0,0-1 0,-2 0 1,1-1-1,3 0 0,1-1 1,1 0-1,1 0-28,2 1 1,0-1 0,-1-2 0,0 0 0,0-1 0,0-1 0,1-1 0,-1-1-18,1-2 0,1-1 0,-1-1 0,-1-2 0,1-3 1,-1-3-1,-1 1 0,0-2 21,-2-1 0,0-2 0,0 0 0,0-2 0,1-3 0,0 0 0,0-1 0,0 0 89,2-2 1,0 0 0,-4-3 0,0-1 0,0-1 0,0-2 0,-2 0 0,0-2-6,-2-1 1,1-1-1,-2-1 1,-1-2 0,0 0-1,-1-2 1,0-2 0,-2 0 16,-1-2 0,-2 0 1,-1-3-1,-1-1 1,-2-2-1,-1-1 1,-1-1-1,-2-1-46,1 0 0,-3-2 0,-5 3 1,-2-1-1,-1-1 0,-1 0 1,-2 1-1,-3 0 6,-2 1 0,-2-1 0,1 1 1,-1-1-1,-4-1 0,-2 1 1,0-1-1,-1 1-22,-1 1 0,-2 1 1,-2-3-1,-2 0 0,-1 1 1,-1 0-1,-1-1 0,-1-1-26,-2-2 0,-1 1 0,0 3 0,-2 2 0,0 0 0,-1 1 1,-1 1-1,-1 1 3,0 1 1,-1 1-1,-1 0 1,0 1 0,-1 1-1,0 0 1,-2 2 0,0 0 62,-1 2 0,0 2 1,1 2-1,0 1 1,1 2-1,-1 1 0,0 0 1,-1 1 259,0-1 0,0 2 0,-26-12 1,2 3-1,5 4-89,5 2 0,0 5 1,6 0-1,3 5 212,5 4 1,8 3-409,4 1 0,7 1 0,3 3 1,3 3-125,1 2 1,5 2 0,2 0-1,4-1-465,3 1 1,-1 0 0,5-1-1,-1 1-17,0 0 0,2-1 0,-4 1 0,1-1-538,-1 1 1,-1 0 1127,-3-1 0,-1 6 0,1 0 0</inkml:trace>
  <inkml:trace contextRef="#ctx0" brushRef="#br0">18986 5086 8229,'-6'-53'335,"3"7"0,6 9 1,4 15-1,3 13-335,0 10 0,-4 20 0,-1 7 0</inkml:trace>
  <inkml:trace contextRef="#ctx0" brushRef="#br0">22294 8618 22419,'-10'0'-1139,"-1"0"0,4 0 1178,0 0 0,6-4-241,1-3 1,1-2 0,5 1 0,0 1 399,-1-1 0,-1 2 0,2-1 0,0 0 1,0 0 112,2-1 1,-3 7 0,-2 1 0,-4 7-323,-6 6 1,-6 5-1,-13 7 1,-6 6 4,-6 6 1,14-15 0,-3 0 0,-1 5-1,-2-1 1,-1 1 0,-3 0 54,0-1 1,-2 1 0,-3 0 0,1-1 0,-1 0 0,0 0 0,1-1 0,0-1 26,2-3 1,0 0 0,2-2 0,-1 0 0,4-3 0,0 0 0,1 0 0,1 0 161,2 0 1,1 0 0,-22 11 0,8-1 0,1-1 108,-1 0 0,-3 4 0,-2-1 1,-1 4-343,1 4 0,6-3 0,3 2 0,2-1-262,2-3 1,2-3 0,9-4 0,0-2 255,-1-5 0,1 2 0,1-6 0,1-2-19,1-3 1,5-5-1,-1 1 1,2 0-230,2-1 0,0 2 249,3-1 0,2-8 0</inkml:trace>
  <inkml:trace contextRef="#ctx0" brushRef="#br0">21379 9757 16659,'0'-11'-185,"0"1"0,2 0 0,0 2 0,3 2 1334,1 1 1,1 2-930,3 3 1,-4 1-1200,-2 2 0,-3 3 1,-2 5 1048,-3 0 0,-6 4 1,-7 2-1</inkml:trace>
  <inkml:trace contextRef="#ctx0" brushRef="#br0">20933 9076 21366,'-41'-25'-1538,"8"2"1,12 5 0,14 10 883,12 10 0,2 16 0,8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22507 6299 8339,'1'-59'-15,"4"1"0,5 0 1,-2 28-1,1 0 0,1-2 1,1 1-1,1 0 0,1-1 1,1 2-1,0 0 225,1 1 1,1 1 0,0 2 0,0 0 0,0 0 0,0 0 0,0 0 0,-1-1 0,12-25 0,-5 2 0,-4 3 0,-3 2-154,-2 1 0,-5 4 0,-5 4 1,-3 4-105,-3 1 1,-8 4 0,-8 0 0,-5 1 0,-5 3 0,-5 4-141,-5 5 1,-8 3 0,-3 3 0,-6 2 108,26 4 0,0-1 0,-4 2 0,0 0 0,-1 2 0,-2 2 0,-1 0 0,-2 2 58,-2 1 0,-1 1 0,-3 2 1,-1 2-1,-3 2 0,1 1 0,-2 1 1,1 0-91,-2 1 1,0 1 0,-1 4 0,-1 0 0,14-6 0,0 0 0,-1 0 0,0 2 0,-1 0-1,1 0 156,-1 2 1,-1 0-1,0 1 1,-2 1 0,0 1-1,1 1 1,1 1 0,2 0-1,-1 0 1,1 2-1,-1-1 1,1 1-109,0 1 1,0 0 0,0 1-1,0 0 1,1 2 0,0-1-1,1 1 1,1 0 0,1 1-1,1 0 1,1 1 0,1 0 79,0 1 1,1 0 0,1 1 0,-1 1-1,2 1 1,-1 0 0,0 1 0,0 2 0,0-1-1,1 3 1,-1 0 0,2 0-10,0 2 0,0 0 0,1 0 0,-1 4 0,0 0 0,2 1 0,0 1 0,1-1 0,0 2 0,-1 1 0,1 1 0,-1 1-98,7-13 0,1 0 1,-1 1-1,2 0 1,0 1-1,2 0 0,0 0 1,1 1-1,-4 12 1,2-1-1,1 1 0,1-1 1,1-1-1,2 1 119,1-1 0,1 0 0,1 1 0,1-3 0,2 0 0,2 0 0,0 0 0,2 0 0,1 0 0,1-2 0,1 0 0,1-1-7,1-1 1,1-1-1,2 0 1,1-2-1,3 1 1,0-2-1,2-3 1,2 0-1,0-1 1,1 2-1,1-1 1,1 0-28,1 0 0,0 0 0,2-1 0,1 2 0,1-1 0,1-1 0,1-1 1,2 0-1,0-1 0,1-1 0,1-1 0,0-2 16,2 0 0,1-1 0,0-1 0,1-1 0,1-2 0,1-1 0,1 0 1,0-2-1,2 0 0,0-1 0,1 0 0,1-2-53,-1-1 0,2-1 1,-1-1-1,3 0 1,1-2-1,0-2 1,-2-2-1,0-2 1,1-1-1,2 0 1,0-2-1,0-1 33,2 0 1,0-2 0,0 0-1,1-2 1,1-1 0,-1 0 0,1-1-1,-1-1 1,1 0 0,-1-1 0,-1-1-1,1-1-17,0-1 0,-1 0 0,1-2 0,1-1 0,0-2 1,0 0-1,0-1 0,0-1 0,0-1 0,0-1 1,0-1-1,-1 0 27,0-2 0,-1 0 0,0-1 1,-2-1-1,0-2 0,0 0 0,-2-1 1,1 0-1,-1-2 0,1-1 0,-1 0 1,1-1 41,0-1 0,1-1 1,-2-1-1,2-2 1,-2-1-1,1-1 1,-2 0-1,0-1 0,-1-1 1,-1 0-1,-1-1 1,-1 0 28,0 0 1,-1-1-1,-1 0 1,0 0-1,-2-1 1,0-1-1,2 0 1,-1-1-1,0 0 1,-1 0-1,-1-1 1,0 0 1,-1 0 0,0 0 0,-1-1 1,1-1-1,-1-1 0,-1 1 1,-1 1-1,-2 2 0,0-2 1,0-1-1,0 0 0,-2 0-47,1-2 1,-1 0 0,-1 0 0,-3 2 0,-1-1 0,-1-1-1,0 1 1,-2-1 0,-1 0 0,0 1 0,-2 0 0,-1 0-45,0 1 1,-2-1 0,1 1 0,-1-2-1,-1 0 1,-1-1 0,0 1 0,-2-1 0,0 1-1,-1-1 1,0 1 0,-1-1-18,-1 1 1,0 1-1,-2-1 1,0 1-1,-1-1 1,0 1-1,-1-1 1,0 0-1,0-1 1,0-1-1,-1 0 1,0-1 1,-1-2 1,0-1 0,0 1 0,-1 1 0,1 0-1,-1 0 1,0-1 0,1 0 0,-1 0 0,-1 2-1,0-1 1,-1 1 10,0 1 1,-1 0-1,-1 0 1,-2 0 0,-1 1-1,-2 0 1,0 3 0,-1 1-1,-2 0 1,1 1-1,-2 1 1,0 1 220,-9-16 0,-2 2 1,-2 2-1,-2 1 1,-2 3-1,-2 1 1,-1 2-1,-2 1 162,-2 2 0,-1 1 0,0 5 0,-1 3 0,-1 2 1,-2 3-1,1 2 0,0 3-184,1 1 1,-1 3-1,-1 3 1,-1 3-1,3 1 1,-1 1 0,1 2-1,-1 1-255,2 2 0,0 2 0,2 3 0,1 2 0,1 2 0,0 2 0,-1 2 0,1 3-422,0 2 0,0 3 0,5-1 0,1 2 0,1 2 0,1 3 0,3 0 0,0 2 498,3 2 0,0 0 0,3 1 0,0 0 0,0 3 0,0 1 0,1 1 0,1 2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7637 14992 20064,'-9'-6'-529,"5"-2"1,-7 4 0,2 1 0,-1-1 0,0 1 0,0-1 299,3-1 324,3 4 1,4-3-1,1 7 1,3 0-1,7 1 1,7 0 50,5-1 1,6 1-1,7-4 1,7-2-21,5-1 0,10 1 1,-26-2-1,1 0 1,4 0-1,1-1-37,3-1 1,2-1-1,4 1 1,1-1-1,5-1 1,0-1 0,1 1-1,0 0-130,1-1 1,-1 1 0,-3 2 0,0 0 0,-3 0 0,1 1 0,-3 1-1,1 1 40,0 0 1,-1 1-1,-3 0 1,-1 0 0,0 2-1,-2-1 1,-2 0-1,0 0 74,-3-1 1,1 0 0,0 0 0,0 1 0,-3 0 0,0 2 0,-2-1 0,0 0 75,27 0 0,-9-4 1,-7-1-1,-6 1 0,-7-1 1,-7 0-1,-8 3-174,-2-2 1,-6 2-1,-6 17 25,-4-3 0,-7 6 0,-2 0 0</inkml:trace>
  <inkml:trace contextRef="#ctx0" brushRef="#br0">5829 15205 22579,'9'-6'516,"3"-4"0,11 4 0,3-1 0,5 1 0,8 0-490,6 1 1,4 1 0,5-2-102,3 1 1,2 2 0,-27 3-1,0 0 1</inkml:trace>
  <inkml:trace contextRef="#ctx0" brushRef="#br0">2500 4245 8251,'-16'-10'-168,"4"-3"0,-2 1 1,2 2-1,2 1 731,-1 0-424,0 3 1,2 2-313,2 8 1,2 2 0,5 4-1,0 1 94,0-1 0,0-2 0,1-3 0,2 1 33,0 0 0,6-3 0,-2 0 0,2-2 105,2-1 0,1 0 1,2 0-1,3 0 59,4 0 0,-3 0 0,3-1 1,2-1 61,3-2 1,3-3 0,2 4-1,3-1-87,1-1 0,4 4 1,7-2-1,4 1-132,2 2 1,2 0 0,2 0 0,0-1-30,0-2 0,3 2 0,0-4 0,-29 3 0,0 0 58,1 1 0,-1-1 1,26-5-1,-26 4 1,1 1-1,-1-1 1,0 0 24,29-5 1,-28 5-1,0 1 1,26-3-1,3 2 34,-30 1 1,1 0 0,0 0 0,1 1 0,-1 0 0,0 2 0,0-1 0,0 0 3,29 0 0,-3 1 0,-27 0 0,1 0 1,0 1-1,1 0-36,-1-1 1,0 0 0,3 1 0,-1 1 0,-3-1 0,0 1 0,1-1 0,1 0-71,-1 1 1,1-1 0,2 0 0,0 0 0,0-2 0,0 0 0,1 0 0,-1 0 11,0 0 1,0 0-1,2-2 1,0-1 0,0 0-1,-1-1 1,2-1 0,0 0 30,0 0 0,0 0 0,-1-1 1,-1 1-1,0 0 0,0-1 1,0 1-1,-1 1 4,1 0 1,0 1-1,0-2 1,-1 0-1,0 2 1,-1 0-1,-2 0 1,0-1 108,28-3 1,-5 4 0,3-3 0,-4 0 21,-3 0 1,-3 2 0,-6-1 0,1-1-36,0 0 0,-6 3 1,3-1-1,-5-1-45,-2-2 1,3 1-1,-1 0 1,-2 0-86,-2 0 1,-6-1 0,2-5 0,-2-2-87,1-4 1,-1-2 0,-6-2-1,-4-3 89,-2-3 0,-7-8 0,-1-3 0,-3-2 87,-1-2 0,-8-1 1,-4-1-1,-3-2-38,-4-1 0,2 2 1,0-4-1,-1 0 154,1 2 1,1-4 0,3 3 0,-1 1-109,1 2 1,1 2 0,1 1 0,0 0-99,1-3 1,-1 5 0,2-1-1,0 2-69,2 2 1,0-4-1,-2 6 1,1 0 58,0 4 0,1 8 0,-3-1 1,-1 1 118,0-1 0,1 6 0,-1-1 1,1 4 92,-1 3 0,0 1 0,1 1 0,-1 1-5,0-1 1,1 4 0,0 0 0,2 0-66,1 1 0,0-3 0,-4 6 0,1 1-161,-1 0 0,-4 2 0,-4 0 1,-4 0-130,-2 0 1,-5 5 0,-2 2 0,-6 3-87,-3 0 0,-7 2 0,-1 1 1,-5 1 195,-2-1 1,-1 3-1,26-9 1,-1 0-1,0 0 1,-1 0 23,1 1 0,-1-1 0,1-1 1,-1 0-1,1 1 0,1 0 0,-2 0 1,1-2 94,-2 1 1,0-1 0,2 0 0,-1 1 0,0-1 0,-1 0 0,1 0-1,0 1 34,-1-1 1,0 0 0,1-1-1,-1 0 1,-2-1 0,0 1 0,0 0-1,0 0 4,1 1 0,1-1 1,-1 2-1,-1-1 1,1 1-1,-1 0 1,-1 0-1,0 1-13,-2 0 1,0 0-1,3 2 1,0 0-1,-1-2 1,1 0-1,0 0 1,1 0-62,0 1 1,0 0 0,-2-1 0,-1 1 0,0 1 0,0 1 0,0-2-1,1 0-20,1 0 1,0 0-1,2 0 1,1-1-1,-3 0 1,1-1-1,-1 1 1,1 0 1,0 0 1,0-1 0,2-1-1,1-1 1,-27 1 0,0 1 78,0 0 0,0-3 0,0 0 0,4 0 82,4 0 0,2-2 0,-4 4 0,2-1-42,5-1 1,0 2 0,7-2 0,-2 4-39,2 3 0,-1 1 1,6-2-1,2-1-89,3-1 1,5 1 0,0 2-1,5 0-24,5-3 0,4 2 0,2-2 103,5 3 1,2 2-1,1 2 1,1 3 98,2 4 0,5 5 1,6 3-1,2 5 43,1 5 0,3 8 0,-4 3 0,2 5-192,0 1 1,-11-24-1,0 0 1,1-1 0,-1 0-1,0-1 1,-1 1-101,0 1 1,-2-1 0,0 0 0,-1 1 0,1 0-1,0 1 1,-1 0 0,0 0-224,0 0-1,-1 1 1,0 0 0,1 0 0,-2-2 0,1 1 325,2 0 0,-1 1 0,1-1 0,-1-1 0,1 2 0,1-1 0,-1 0 0,0-1 0,-1 0 0,1 0 0</inkml:trace>
  <inkml:trace contextRef="#ctx0" brushRef="#br0">2808 4586 16506,'-21'0'-224,"4"-1"0,3-2 1,2 0 235,2 0 1,0 7-1,2 3 354,1 3 1,4-3-1,1-1-153,4-2 1,4 0-1,5-4 1,1 0-1,3-1 1,5-2 128,4 0 0,7-6 0,-1 2 0,6-1-111,2 1 0,-3-2 0,4 1 0,2 0-169,4 1 1,-5-2-1,3 3 1,-3-1-92,-2-1 1,-1 5 0,-5-3-1,-3 1-81,-4 3 0,-5-3 0,-9 2 0,-1 0-208,1 2 0,-5 0-180,-3-3 0,-5 4 1,-3 0-779,-1 6 1239,-1 4 0,-3 0 0,-1 1 0</inkml:trace>
  <inkml:trace contextRef="#ctx0" brushRef="#br0">4489 5097 15424,'-11'0'-152,"0"-4"0,1 1 1,-1-1-1,0 0 1,1 0-1,-1-1 483,1 0 0,2 0 0,1 3 0,-1-3 215,-1-1 0,-2 4 1,0-1 160,1 1 1,3 2 0,0 0 914,-2 0-1050,5 0 0,-1 2-45,5 1 0,1-2-378,3 3 0,1-3 1,6-1-1,0 0 3,-1 0 1,2 0 0,1 0 0,1 1-26,-1 3 1,3-3 0,-1 2 0,2-1-12,2-2 0,-3 0 1,2 0-1,1 1-39,1 2 0,5-1 0,1 1 1,1 0-21,2 0 0,1-2 1,-1 3-1,0-3 2,0-1 1,2 4 0,0-1 0,-2-1-23,0 0 1,-4 1 0,3 1 0,0-2 9,-1-1 1,-1 0-1,-4 2 1,-1 0-54,0 0 1,-1-1-1,-1 0 1,-1 2-43,1-2 0,0 3 0,0-1 0,-2-2 28,2-1 0,-2-1 0,1 0 1,1 0 47,1 0 0,-3 0 0,1 0 0,1 0 27,1 0 1,1 0-1,1 0 1,-1 0 30,0 0 0,0 0 0,1 0 0,-1 0 33,0 0 0,-3 0 0,0 0 0,1 0 30,1 0 1,1 0-1,0 0 1,1 0 12,-1 0 0,4-1 0,1-1 0,1-2 18,2 2 1,-1-3 0,0 0 0,0 1-74,-1-1 0,4-2 0,-4 2 1,1 0-65,-4 1 0,2-1 0,0 2 0,0 0-22,0 1 1,-1-3 0,-4 1 0,1 2-8,-1 1 1,0 1 0,1 0 0,-1-2 10,0-1 0,-3 2 1,0-3-1,-1 3 60,0 1 0,-1 0 0,-3 0 1,3 0 86,0 0 1,-2-1 0,3-2 0,-2 0-68,-2 1 1,3 0 0,-1 2 0,0 0-44,1 0 1,-2 0-1,-3 0 1,-1 0 3,1 0 0,0-3 0,-1-1 1,1 2 131,-1 1 1,-2 1-199,-1 0 0,-5 0 0,3 0 0,-6 0-25,-3 0 0,2 0 1,-5 0-705,-2 0 0,3 3-194,-1 1 0,4 1 0,-4-3-488,-2 1 1,3 5 0,-1-4-1384,-1 2 1,2-2 2724,-1 3 1,0 0 0,-4 4-1</inkml:trace>
  <inkml:trace contextRef="#ctx0" brushRef="#br0">3925 5597 8524,'-7'0'-911,"0"0"1294,-2 0 1,4-4 105,-3 1 0,5-2 60,-4 1-372,0 3 0,0-7 0,1 3 0,0 0 0,1-1 244,0 1 1,1 2-1,1-2 353,0 1-555,-1 3 0,4-5-130,0 2 0,1 3-110,3-3 1,2 3 0,4 1 0,1 0 48,0 0 0,4 0 0,3 0 0,3 0 47,4 0 1,0 0-1,5 0 1,5 0 31,1 0 1,3 0 0,4 0 0,-2-1 27,-2-3 0,1 3 0,-3-2 0,-1 0-36,-3 0 1,0 2 0,-8-3 0,-2 3-3,0 1 0,-3 0 0,-3 0 0,-2 0 108,-4 0 1,-3 0 229,-1 0-3,-5 0-390,3 0 0,-5-1-661,0-3 0,-4 2-1007,1-5 0,-6 4 1626,2 0 0,-2 2 0,-2 1 0</inkml:trace>
  <inkml:trace contextRef="#ctx0" brushRef="#br0">5425 6235 17911,'-11'-3'-688,"2"-2"1,0 0 0,2-1 0,-1 1-1,0 0 416,1-1 1,-3 3-1,3 0 375,-2 2 0,-2 1 0,0 0 0,1 0 0,-2 0 0,-1 0 194,-1 0 1,-4 0-1,3 0 1,-3 0 18,-5 0 0,2 1 0,-4 1 0,2 2 148,-2-2 1,1-1 0,-4-1 0,-1 0 4,2 0 1,1 0-1,5 0 1,0 0-37,-1 0 1,6-1-1,2-1 910,2-2-1186,1-4 1,7 7 0,4-4 0,7 1-40,6 1 1,0-1-1,3 4 1,1-1 53,-1-2 1,2 1 0,2-1-1,-1 2-14,-1 1 0,-2-2 0,3 0 0,-1-1-49,1 0 1,0 2-1,0 1 1,-2 0 4,2 0 0,3-1 0,1-2 0,3 0-79,1 1 1,2 0 0,5 2 0,3 0 37,2 0 1,4 0 0,-2 0-1,2 0 10,3 0 1,8-1 0,-5-1 0,-2-2-141,-2 2 1,1 1 0,3 1 0,1 0-3,0 0 1,-1-4 0,-9 1 0,-2 0 46,-2 2 1,-1 1 0,-6-1 0,-2-1 57,-1-2 1,-4 0 0,-5 4 0,2 0-16,1 0 1,-2 0 0,-1 0-1,-2 0 29,-2 0 0,2 0 18,0 0 0,-1 4-346,-4 0-283,-4-1-208,-1-3-748,-5 0 0,-3-1-1152,-1-3 0,-4 3 2656,1-2 1,-3 6 0,0 3 0</inkml:trace>
  <inkml:trace contextRef="#ctx0" brushRef="#br0">18731 5118 8183,'11'0'39,"0"0"0,4 0 0,2 0 0,5 0 0,2 0 0,6 0 0,3 0-4,2 0 0,6-4 0,-2 1 1,2 0-1,2 2 0,-2 1-6,-2 0 0,2 0 1,-2-1-1,1-1 0,1-2 1,-4 1 64,0-2 0,2 4 0,-2-4 1,-2 1-21,-2 1 1,0-4-1,-8 3 1,0 1 0,0-1-1,-2 1-84,-2 0 0,-1 2 1,-5 1-1,0 0-988,1 0 998,-2 0 0,-3 5 0,-1 1 0</inkml:trace>
  <inkml:trace contextRef="#ctx0" brushRef="#br0">15274 5618 8164,'-4'-7'-71,"1"0"1,-1 0 0,1 0 486,-1-1 1,1 5-246,3-4 1,4 3 0,4-2-295,1 2 0,5 0 0,2 4 0,-1 0 62,0 0 0,4 0 0,-1 0 1,2 1-39,1 3 1,5-3 0,3 4 0,1-2 58,2 1 1,5 3 0,3-4 0,4 1 17,2 1 0,5-4 0,0 2 1,4-1 36,5-2 0,0 0 0,0 0 1,0 0 18,-1 0 1,-26 0 0,0 0-1,-1 0 1,0 0 0,1 0 0,-1 0 51,1 0 1,-1 0 0,0-2-1,0 0 1,0 0 0,0 1-1,0-1 1,1 1-15,1 0 0,-1 1 1,-1 0-1,0 0 0,1 0 1,-1 0-1,28 0-24,-2 0 0,-27-2 0,1 0 0,-1 1 0,-1-1 1,2 1-1,-1 0-12,28-1 0,-7 2 0,-2 0 0,0 0-59,2 0 1,-3-1 0,-3-1-1,-2-2 31,-2 2 0,-2 1 0,1 1 0,-1 0-51,-4 0 0,-2 0 0,-5 0 0,-1 0-21,2 0 0,-8 0 0,0 1 0,-3 1-62,-3 2 0,0 3 0,-6-4 0,1 1-3,-1 1 0,-2-3 0,-1 5-16,1 2 1,-2-4 0,1 1 0,1 0-244,2 0 0,0 0 388,1 1 0,4 3 0,2-4 0</inkml:trace>
  <inkml:trace contextRef="#ctx0" brushRef="#br0">14285 5629 8357,'-17'0'-242,"-2"-2"0,4 0 0,0-1 0,-1 0-97,3 2 1,3 0 671,3-3 0,3 3-301,8-2 0,1 1 1,7 2-1,2 0-20,4 0 0,3 4 0,3-1 0,2 1 27,1 1 1,6-4 0,5 4-1,2-2 7,3 1 1,-2 0 0,9-1-1,3 0 6,6 0 1,-28-2 0,0-1 0,4 0 0,1-1 0,-1 0-1,0-1-47,0 1 1,0-1 0,0-2 0,0 1 0,-2 0 0,0 1-1,1-1 1,1 0 20,0-1 0,-1 0 1,0 1-1,-1 0 1,0 0-1,1 0 1,-2 0-1,0 0-122,-2 0 0,0 0 0,2 2-1,0 0 97,0-1 0,0 0 0,1 0 0,0-1 0,3 1 0,0 1 0,1 0 0,0 2 0,1 1 0,0 2 0</inkml:trace>
  <inkml:trace contextRef="#ctx0" brushRef="#br0">14583 6235 6993,'-6'0'0,"1"0"0</inkml:trace>
  <inkml:trace contextRef="#ctx0" brushRef="#br0">14306 6288 8337,'-21'0'-39,"0"-1"0,-1-1 0,2-2 0,2 1 0,3-1 0,1 1 289,0 0 1,0 2 0,3 1 0,0 0-63,1 0 1,3 0-219,-1 0 1,11 0 0,0 0 0,7 0 44,4 0 0,4 0 0,7 0 1,4-1-17,5-3 1,4 2 0,6-5 0,2 0 4,4 1 1,3-4-1,4 3 1,-27 3 0,1 0 32,2 0 0,0 1 0,2-2 0,1 0 0,3 2 0,1-1 0,2 0 0,0-1-99,2 0 0,0-1 0,3 1 1,1 0-1,-1-1 0,0 1 0,-1 0 1,0-1 77,-1 1 0,1 0 1,0-1-1,0 1 0,-1 0 1,0-1-1,0 1 0,0 1 41,0 0 0,0 1 1,-1-2-1,0 0 1,-1 2-1,-1-1 1,1 0-1,-1 0 23,1 1 1,0-1 0,1-1 0,0 0 0,0 2 0,1 1 0,-1-2 0,-1 0-13,0 1 1,1-1 0,-2 1 0,1 0-1,0-1 1,1 0 0,0 1 0,1-1-15,-1 0 0,0 0 1,0-1-1,-1 0 1,-6 1-1,0-1 1,1 1-1,0 0 2,1 0 0,0 1 1,-5-1-1,-1 0 1,0 0-1,0-1 0,26-3 47,-7 1 1,-3 4-1,-8-1 1,-3 0-137,-6 0 0,-5 1 1,-6 3-1,1 1-133,-1 3 1,-1-2 0,-1 4 0,0 0-743,3 0 0,4 1 908,6 3 0,0 1 0,0 0 0</inkml:trace>
  <inkml:trace contextRef="#ctx0" brushRef="#br0">19220 6341 20032,'-6'-10'-929,"2"3"0,4 0 1,0-2-1,0 0 0,0-2 1,0 1-1,0-1 986,0 0 0,3 1 0,2 0 1,1 2-1,2 1 0,1 0 279,2 1 1,1-2-1,2 3 1,3 0 0,0 0-1,2 3-106,4 1 1,-1-3 0,5 1 0,1 0-84,-1 2 0,-4 1 0,2 1 0,-4 2-107,-3 0 1,2 6 0,-4-2 0,-2 2-202,-4 2 0,-2 3 0,0 1 0,-2 2-143,-2 2 0,0 4 1,-4 3-1,0 2 359,0 1 0,-1 6 0,-3 2 0,-2 4-137,0 2 0,-3 7 0,2 0 1,-3 3-113,0 4 0,-4-2 1,6-25-1,1 0 0,1 1 1,1-1-28,-4 29 0,5-29 0,0 0 1,1 22-1,0-7-3,2-7 1,2-4 0,3-1-1,2 0 5,0-2 1,3-5 0,-2 1-1,1 2 145,-1 1 1,2-4 0,-6 6 0,0-2 116,-2-3 0,-1 5 0,0-2 0,0 1-46,0 0 0,-4-1 1,0 1-1,-1-2 4,0-1 0,-2-5 0,2-2 0,-1-5 218,-2-5 0,-6-4 0,-4-1 0,-2 0 197,-1 0 1,-9-3 0,-4 0 0,-6-2-24,-7-1 0,-4 0 0,-2 1 0,-2 2-122,-2 0 0,1 2 0,25-4 0,0 0 0,0 1 0,0 0-38,0-1 1,0 0 0,-26 4-1,1 0 1,1 0-80,2-1 0,5 3 0,3-2 0,5 0-180,4 0 1,7 2 0,3-4 0,3 1-199,7 1 0,3 0 0,3 7 105,3 2 1,-7 3 0,2 4 0</inkml:trace>
  <inkml:trace contextRef="#ctx0" brushRef="#br0">2478 7586 19527,'5'-14'-546,"2"-1"1,3-1 0,0 1 0,1 1 0,-1 0 0,0-2 334,-3 0 1,1 3 0,-4-3 0,-1 2 0,1 0 0,-1 1 124,0 1 1,-2 5-1,-2 1 1,-2 0 0,-1 2-1,-2-1 198,-2 2 1,-5 2 0,-3 2 0,0 2 78,-3 0 0,0 2 1,0-3-1,1 2-64,-1-2 0,3 3 0,-1-1 0,2-1-30,2 2 1,1-4-1,1 3 1,1-2-90,-1 2 0,0-3 0,2 3 0,1 0 54,1 0 0,3 4 0,-3-1-48,-1 2 1,3 6 0,1-1 0,2 0 60,-1 1 1,1-3-1,-1 4 1,2-1-147,1 3 0,-4 3 0,1 3 0,0 2-97,2 1 1,0 6 0,-3 6 0,-2 5-8,0 5 0,-4 1 1,0 7-1,-3-2-7,0 2 1,2-1 0,0 3 0,0-1-16,1-3 0,0-2 0,2-3 0,1-3 62,-1 1 1,2-8 0,0 1 0,1-3 64,3-4 1,-3 4-1,1 0 1,2-1 18,1-5 1,1-1 0,1-2 0,1 2-23,2 0 0,4 0 0,-1-1 0,3-2-48,0 2 0,0 2 1,-2 2-1,-2 3 29,-1 0 1,-2-1 0,-3 2-1,0 0 20,0-1 1,-3 1 0,-2 1 0,0-3 19,1-3 0,-4-1 0,4 0 0,-1 0 25,0-1 0,-2-2 0,2-1 0,0 1 33,-4-2 0,3 2 0,-1-3 1,-1 2-1,-1 1 1,-2 1 0,0-1 0,2-2 26,2-1 1,-2 4 0,6-2 0,1 3-10,0 1 1,4-1 0,1-2 0,5-2-40,5-1 0,4-2 0,5-6 0,2-5 61,1-5 1,4 0 0,1-4 0,2-2-19,0-1 0,4-1 1,-6 0-1,-1 0-34,2 0 0,-1-1 0,-2-1 0,-3-3-117,-3-1 0,0 4 0,-1-3 0,-1 2-1264,-2-1 831,-3 1 1,-9 8 539,-2 6 0,-17 9 0,-5 7 0</inkml:trace>
  <inkml:trace contextRef="#ctx0" brushRef="#br0">6318 9299 8370,'0'-15'50,"0"-1"0,0-5 0,0 2 1,0 3-1,1 2 172,3 4 1,2 0-1,6 3 1,1-3-291,1-1 0,0 1 0,-3-1 0,-1 1-46,1-1 1,-1-3-1,0 0 1,-3-1-160,-3 0 294,-3-2 1,-1-4 0,-1 0 0,-3 0 0,-4 0 0,-5 3 0,-6 0 124,-5-1 1,-3-1 0,-6 0-1,-3 1 40,-3 1 1,-3 4 0,-5-3 0,-5 2-152,-4 2 0,-2 1 0,1 2 1,27 4-1,-1 1-31,-2 0 1,0-1 0,-2 1 0,0 0 0,-2 0 0,0 0 0,-1 1 0,1 1-95,0 1 1,0 0 0,-3 2 0,-1-1-1,-1 1 1,-1 0 0,-2 0 0,-1 0 81,-1 0 0,0 0 0,1 1 1,0-1-1,-1 2 0,1 0 0,0 1 1,-1 1 4,0 1 0,-1 0 0,0 0 0,0 0 0,1 0 0,0 1 0,3 0 0,1 0 1,0 1 1,1 0 0,0-1 0,0 0 0,-1 1 0,-1 1 0,1 0 0,0-1 16,1 2 1,-1 0-1,0-1 1,0 1-1,3-1 1,2 1-1,-1 1 1,1-1 31,0 1 0,0 0 0,0 3 0,1-1 1,0 1-1,2-1 0,2 0 0,1 1 49,1 0 1,1 0-1,2 0 1,0 1 0,1 2-1,0 0 1,1 0 0,0 1-133,1 1 0,1 0 1,-20 19-1,6 6 1,3 1-130,4 2 1,0-2 0,8 2 0,1-3-63,3 0 0,10 3 1,0 1-1,3 1 83,3-1 0,7-1 0,3-3 0,4-1 210,3 1 1,7 3 0,7 0 0,3-1-17,1-1 0,6-2 0,4 1 1,-18-22-1,1-1-15,0 0 1,2-1 0,1 0 0,2-2 0,0-2-1,1-2 1,2 0 0,0-1 54,2-1 1,1 0-1,5 0 1,0-2-1,1 0 1,1-1-1,1-2 1,1 0 57,1-1 1,1-2-1,-1-1 1,1-2-1,5 2 1,2 0-1,0-2 1,0 0-209,2-1 0,1-2 1,2 1-1,0-3 0,-2-1 1,-1-2-1,2-1 1,0-1 85,0-1 0,1-1 0,-18 4 0,0 0 1,0 0-1,-1-1 0,1-1 0,-2 1 1,20-6-1,-2 0-50,0 0 1,0-1-1,-1-2 1,0 0-1,-16 5 1,-1-1 0,1 0-1,0 0 1,0 0-1,0-1 34,-1 0 0,0-1 0,0 1 0,0-2 0,0 1 0,0-1 0,12-6 0,-1 0 0,1 0 0,0 0 5,-1-1 0,-1 0 0,-5 3 0,-1-1 0,-4-1 0,-2 0 1,-3 0-1,-1 1 8,-4-1 0,-1 0 0,-2 0 0,-2 1 0,-1-2 1,-2-1-1,15-22 22,-7 2 1,-11 5 0,-8 1 0,-5 0 7,-4 1 0,-10 1 0,-7 5 0,-7 0 13,-9 0 0,-6 4 0,-7 1 0,-1 2 46,1 5 0,0 3 0,0 7 1,-1-1-534,1 1 0,3 4 421,3 2 0,-4 6 0,5 2 0,2-2 0,-1 0 0</inkml:trace>
  <inkml:trace contextRef="#ctx0" brushRef="#br0">20252 8831 30207,'-15'0'-621,"3"-3"1,-2-1 0,2 2 0,0-1 0,-1 1 140,-1-1 1,3-2-1,4 2 1,-1-1 83,-2-2 0,4-1 0,4-4 1,4 0-1,5 1 732,3-1 0,6 1 0,5-1 0,5 1 91,4 3 1,1-2-1,8 3 1,1-1-133,2 0 1,1 3 0,5-2 0,4 2-46,3 1 1,3-2 0,-1 2-1,2 1-188,0 0 1,-27 2-1,1 0 1,27 0 0,-2 0 59,-2 0 1,-9 0 0,-3 2 0,-5 0-42,-3 1 0,-5 6 1,-7-2-1,-4 2 31,-3 2 1,-4 3 0,2 0 0,-5 1-596,-3 0 0,-2 0 1,-4 5-1,2 0-193,0 3 0,1 1 0,-4-2 0,-1 3 92,-3 3 1,3 4 0,-4 4-1,0 3 100,-2 2 0,-2 6 1,-2 5-1,1 5 257,4-27 0,1 0 1,-2 2-1,0 0 1,-1-2-1,0-1 0,1 2 1,-1 0-35,0 1 0,1 1 0,-3 2 0,1 1 0,0-1 1,1-1-1,0 1 0,0 0 32,0-1 0,1 0 1,1-1-1,1 0 0,-1 0 1,0 1-1,0 1 0,0 0 82,1 0 1,-1 0 0,0-1 0,1 0 0,2-2 0,2-1 0,0 0 0,0-1 125,-1 31 0,2-6 0,0 1 1,2-4-29,1-2 1,0-4 0,4 1 0,0-3-121,-1-7 0,0-2 1,-4-4-1,1-2-20,0-1 1,-2-4-1,-1 1 1,0-4 65,0-3 1,-1-3 0,-3-4 0,-2 0 220,0-1 1,-3 0 0,2-2 0,-3-1 173,0 1 1,-1-3 0,-1-1 0,-2-3 171,-4-1 0,-3 0 0,-4 0 0,-4 0-29,-5 0 0,-5 0 1,-8 0-1,-3 0-131,-6 0 0,-3 0 1,28 0-1,-1 0 1,2 0-1,-1 0 133,-29 0 0,2 0 1,-3 0-1,2 0-62,5 0 0,6 0 0,-1 1 0,1 1-46,-1 2 1,9 3 0,1-4 0,5 1-221,2 1 1,5-3-1,2 4 1,4-1-411,3-3 0,1 4 1,4 1-1,-1 4-1387,1 3 1495,1-2 0,2 3 0,-1-4 0</inkml:trace>
  <inkml:trace contextRef="#ctx0" brushRef="#br0">15412 11449 9211,'-26'-32'12,"4"5"1,-2 2 0,4 4 0,4 3-1,0 5 145,3 4 1,-2 5-1,-1 4 1,1 0-1,0 1 1,2 1-360,1 2 1,1 3 0,2-2-1,1-1 99,0 1 1,7-1-1,1-4 1,6 0 0,5 0 183,3 0 0,7 0 0,9 0 0,5-1 65,8-3 0,5 3 0,9-4 0,-27 3 1,1 1-59,2-1 1,1 0 0,3-2 0,2 1-1,5 0 1,0 1 0,3 0 0,2-1-163,1 1 1,0 0 0,2-1-1,0 1 1,3 1 0,0 0 0,3-2-1,0 1 119,-17 0 1,0 0 0,0 0 0,18 0 0,1 0-1,-18 1 1,0-2 0,-1 1 0,0 1 0,0-1-1,-1 1 1,20 0 0,1-1 0,-20 1 0,0-1 0,0 1 0,-1-1 0,1 1 1,-1 0-1,1 0 0,0 0 0,0 1 12,18-1 0,0 1 1,1-1-1,-1 0 0,-3 0 1,1 0-1,1-1 0,0 0-1,1 1 0,-1 0 0,-4-1 0,-1-1 0,-1 1 0,-1 1 1,-1 0-1,-2-1-21,1 2 0,-2-1 0,-3 1 1,0 0-1,-3 0 0,0 0 0,-2 0 1,-1 0-17,-3 1 1,0-2 0,-5 0 0,0-1 0,23-2 0,-7 2-70,-5 1 0,-10 1 0,-7 0 1,-5 0-330,-5 0 0,2 1 0,-3 2-1739,-4 4 2117,-3 8 0,-6-8 0,0 2 0</inkml:trace>
  <inkml:trace contextRef="#ctx0" brushRef="#br0">2595 11087 23797,'-3'-18'-715,"-1"0"1,2 0 0,1-1 0,1 0 0,0 2-1,0 1 1,1 0 0,2 0 680,4-1 0,-1 1 0,1-2 0,1 4 423,-3 2 1,1 6-1,-3 4-770,0 4 0,2 4 0,-3 5 0,2 0 265,-2 4 0,-1-4 1,-1 5-1,2-1 36,1 3 0,-2 2 0,3 2 0,-3 2 75,-1 1 0,0 8 1,0-1-1,0 1-194,0 0 0,-3 4 1,-1 3-1,2 4 241,0 2 0,-1 5 0,-1-2 0,1 3-108,-2 1 1,3 5 0,-5 2 0,3-30 0,-1 0-6,1 0 1,-1 0-1,1 1 1,1 0 0,-1 2-1,1 1 1,-1 1 0,-1 0 153,1 0 1,-1-1 0,0-1 0,1 0 0,-1-3 0,1 0 0,1 0 0,0 0-23,-1 29 1,0-28 0,1 0 0,-1 24 0,0-3 11,0-4 0,3-6 0,-4-2 1,1-3-16,1-4 0,-1-5 0,4-10 1,0-4 320,0-2-52,0-6-340,0-1 0,1-5 0,3 0 94,3 0 0,2 1 1,2 1-1,1 2-81,2-2 0,3 3 0,4 0 1,0-1 30,0 1 0,4 2 1,1-2-1,3 1 28,4 2 0,0-2 1,6 0-1,2-1 77,4-3 0,5-1 1,5-1-1,2 0 18,-1 0 1,-1 0 0,2 0 0,-27 0-1,1 0-62,2 1 0,1-2 1,-2 0-1,2-1 1,0-1-1,1 1 1,0 0-1,-1-1-28,-1 1 1,0 0-1,2-2 1,1-1 0,1 2-1,-1-1 1,3 0 0,-1-1-54,1-1 1,-1 1 0,0 1 0,0 1 0,-1 0 0,1-1 0,1 0 0,0 0 14,2-1 1,0 0 0,0 0-1,1 1 1,-2-1 0,1 1 0,-2 1-1,0-1-2,-1 0 0,0 0 1,0 1-1,1 0 0,-1 0 1,2 0-1,-1 0 1,1 0-6,-2 0 1,-1 0-1,-2 1 1,0-1-1,0-2 1,0 1-1,0 1 1,0-1-26,0 0 1,-1 0 0,-1 1 0,0 0-1,1 0 1,0-1 0,-2 0 0,0 0 2,-2-1 1,0 0 0,24-6 0,-5 2 0,-3 1 88,-5 1 0,-3 0 0,-6-4 0,0 0 95,0 1 1,-5-1 0,-2 0 0,-4 2-46,-3 2 1,1-1 0,-5 4-1,-2 0-1136,-4 0-795,-13 7 1795,3 4 0,-8 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FF0000"/>
    </inkml:brush>
  </inkml:definitions>
  <inkml:trace contextRef="#ctx0" brushRef="#br0">10998 4448 7955,'-21'-10'-51,"6"3"0,4-7 0,9 2 0,9 3 383,10 1 1,9 4-1,11 4 1,7 0 0,8 0-1,8-1-350,-27-1 0,0 0 1,4 1-1,2 0 0,3-3 1,2 1-1,4-2 0,1 1 1,4 0-1,2-1 0,2 0 1,1-1 22,1 1 1,1 0 0,-19 1-1,0 0 1,1 0 0,0-1-1,0 1 1,0-1 0,2-1 0,0 0-1,0 0 1,2 0 0,-1-1-1,0 1 1,1-1 0,1 1 0,-1 0-121,-1 0 1,0 0-1,1 0 1,0 1 0,1 1-1,-1-1 1,0-1 0,0 0-1,0 0 1,2 0 0,0 0-1,0 1 203,2-1 0,-1 0 0,0 1 0,-1 0 0,0-1 0,0 2 0,0 0 0,0 0 0,-1 1 0,1-1 0,-1 1 0,0-1 11,0 1 0,1-1 1,-1 1-1,2 0 1,0 1-1,1 0 1,-1-1-1,-1 1 1,1 0-1,1-1 1,0 1-1,-1-1-28,1 1 0,-1 1 0,0-1 1,-1-1-1,-1 0 0,1 0 0,0 1 1,1 1-1,-1 0 0,1-1 0,1 0 1,-1 1-17,2-1 0,-1 1 0,0-1 0,-2 1 1,-2-1-1,1 2 0,-1-1 0,0 1 0,0-1 1,-2 1-1,0-1 0,-1 0-9,0 0 0,0 0 1,-1-1-1,1 0 1,-1-1-1,1 0 1,-1 1-1,-1 0 1,1 0-1,-2 0 1,1 0-1,-1-1 14,17 0 0,-1-1 0,-1 1 0,-1-1 0,-1-1 1,-1-1-1,-1 1 0,0 0-18,-3-1 0,-1 1 1,-3 0-1,-3-1 1,-3 1-1,-2 0 1,-4 0-1,-1-1-25,24-5 0,-8 2 1,-10 2-1,-9 2-305,-9 0 1,-11 5-1,-4 0-646,-3 6 1,-1 10-1,0 5 1,0 7 933,0 7 0,0 3 0,0 4 0</inkml:trace>
  <inkml:trace contextRef="#ctx0" brushRef="#br1">14466 6565 8143,'1'-53'-91,"1"2"1,2 5 0,-2 7 0,-1 6 0,-1 3-1,-2 3 1,-4 1 0,-7 3 63,-6 5 0,-5-1 1,-9 4-1,-4 2 1,-8 2-1,-7 0 3,-3 0 1,-4 2 0,29 5 0,-1 0-1,-3 0 1,-1 1 0,-3-1 0,-1 0 0,-3 1-1,-1-1 10,-1 0 1,-2 1 0,-4 2 0,-1 0 0,-4-1 0,-1 0 0,-3 1 0,-2 1 0,20 0 0,-1 1 0,0-1-1,0 1 1,0 0 0,0 1-117,0 0 0,1 0 0,1 1 0,-18 1 0,1 1 0,2 1 1,1-1-1,2 0 0,-1 1 234,1-1 1,1 0-1,4 1 1,1 0 0,0 1-1,1 0 1,2 2 0,1 1-18,1 1 1,0 2-1,1 0 1,-1 2 0,-1 2-1,0 1 1,1 0-1,2 0-52,1 1 0,1 0 0,2 1 0,0 0 1,3 3-1,1 0 0,-2 2 0,1 0-10,-3 1 0,2 0 0,4 1 0,1 0 0,0 1 0,1 1 0,1 1 0,2 0-4,1 1 0,1 1 1,1 2-1,0 2 1,1 0-1,1 1 1,1 2-1,2 0-1,0 1 0,2 1 0,2-1 0,2 1 0,1 2 0,2 0 0,0 2 0,1 0-23,1 3 0,1 0 0,2-2 0,0 0 0,1 2 0,0 0 0,1 0 0,2 0-85,1 1 0,1 0 0,4 1 1,2-1-1,1 1 0,0 0 0,3-3 1,1-1 110,2 0 0,2-1 1,1-2-1,1 0 0,5 2 1,2-1-1,2-1 1,1-2 27,3-2 1,1 0-1,2 0 1,0 0-1,2-4 1,2 0-1,1-1 1,1 0-129,2-1 1,1-2 0,3 1 0,1-2 0,1-3 0,1-2 0,1-2-1,0 0 94,2-2 1,0-1-1,1-3 1,2-1 0,-18-4-1,0-1 1,1-1-1,1 0 1,0-1 0,0-1-11,-1 0 1,1 0 0,1-1 0,2 0 0,0-1 0,0 0 0,-2-2-1,1-1 1,0-1 0,1 1 0,0-1 0,1 0-37,0 0 0,0-1 0,0 0 1,0-2-1,0 0 0,-1-2 1,0 0-1,0-1 0,0-1 0,-1 0 1,0-2-1,-1-1 9,0 0 1,0-1 0,0-1 0,-1 0 0,-1-1 0,0 0 0,0 0-1,1-2 1,-1 1 0,0-2 0,0 0 0,0-1-10,-1-1 0,0 0 0,-1-1 0,0 0 0,0 0 0,-1-2 1,15-9-1,-1-2 0,-17 10 0,-1-2 0,0 1 4,0-2 1,-1 0 0,-1-1-1,0-1 1,-1-1 0,0 0-1,12-13 1,-1-1 0,-4 0-1,-3-2 3,-2 0 0,-2-2 1,-1-3-1,-2-1 1,-1-4-1,-2-1 0,-1-1 1,-1-2 53,-2 0 0,-3-1 0,0 0 0,-2 0 0,-4 4 0,-2 0 0,-2-1 0,-1 0 65,-1-1 1,-2 0 0,-2 0 0,-1 0-1,-2 0 1,-3 0 0,-1 3 0,-1 1-59,-3 2 0,-3 0 0,-2 2 0,-3 0 0,-4 0 0,-3 0 0,-3 2 0,-2 2-131,-3 0 0,-2 3 0,-2 1 0,-3 2 0,0 5 0,-3 3 0,-2-1 0,-1 2-60,-1 0 1,-1 1 0,-4 0-1,-1 1 1,0 4 0,0 1-1,0 0 1,0 1-10,0 1 0,-1 0 1,-2 2-1,0 0 1,-2 2-1,-1 2 0,0 0 1,-1 1-32,1 1 0,-1 0 0,2 0 0,1 0 0,4 1 0,1-1 0,2 0 0,0 1 40,2-1 0,1 0 0,0 0 0,2-1 152,4 1 0,2 0 0,-1 0 0,2-1 0,8 3 0,0 0 0,-26-11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12051 4245 8204,'0'-32'112,"0"2"0,1 3 0,3 5 1,3 8-1,4 6 0,2 4 1,2 4 47,2 4 1,0 5 0,5 7 0,1-1 0,4 2 0,5-1-242,1 3 0,6-4 0,4 0 0,7-4 70,5 0 0,-25-6 0,0-1 0,3 1 1,1-1-1,0-1 0,0 0 0,1-1 1,0 0-1,2 0 0,0 0 30,3 0 0,1 1 0,-3-3 0,0 1 1,4 1-1,-1 1 0,-1-2 0,1 1-90,-1 0 1,1 0 0,2 2 0,0 0 0,2-1-1,0 1 1,1 1 0,0 0 69,-1 0 0,0 0 0,0 0 0,-1 1 0,0-1 0,0 0 0,3 1 0,0-1-19,2 0 1,0 1 0,-3 1 0,0 0-1,1 0 1,-1 0 0,0 0 0,-1-1-33,1 0 1,1 0-1,1 0 1,1 0-1,0 0 1,1 1-1,1 0 1,-1 0 90,1 0 1,-1-1 0,0 0 0,0 0 0,4-1 0,1-1 0,1 1 0,0-2 11,3 1 0,-1 0 0,2-3 0,0 1 0,-1 1 1,0 0-1,1 0 0,-1 0-128,-19-1 1,0 0-1,1 0 1,1 0 0,0 0-1,0 1 1,-1 0 0,0 1-1,-1 0 1,19 1-1,0 0 90,0 1 1,-1-1 0,0 0 0,-1 1 0,1-1 0,0 1 0,-1 1 0,0-1-12,1 1 1,-1 1 0,2-1 0,0 0 0,-2-2 0,1-1-1,1 0 1,0 0-4,-19-1 0,0 0 1,1-1-1,1-1 0,0-1 1,0 1-1,-1 0 1,0 0-1,0 0 0,-1 0 1,1-1-1,0 1 4,0-1 1,0 0 0,1 0 0,0 0 0,0 0-1,0 0 1,2 0 0,0 0 0,1 0 0,0-1-1,0 1 1,0-1 14,1 0 0,0 0 0,0 0 0,-1 0 0,0-1 0,0 0 0,-1 0 0,-2-1 0,1 0 0,1 0 0,0 1 0,-1 0 9,2-1 1,0 0 0,0 1 0,1-2 0,0 1 0,0 0 0,0 0-1,-1 0 1,0 0 0,-1 0 0,-1 1 0,0 0 44,0 0 0,0 1 1,-1 0-1,-1-1 0,-1 1 1,1-1-1,19 0 0,0 1 1,-1-1-1,-2 1-15,-2 1 0,0-1 1,-2 1-1,-1 0 1,-4 0-1,0 0 1,-1 0-1,0 0-59,0 0 1,-1 0 0,0 2-1,0 0 1,-3 0 0,-1-1 0,-1 1-1,-1-1 37,1-1 0,-1 1 0,-1-1 0,1 0 0,1 0 1,0 0-1,-2 0 0,0 0 67,-1 0 0,-1 0 0,-1-1 0,-1 1 0,1-1 0,0-1 0,1 0 0,1 0 5,0-1 0,0 0 0,3 0 0,-1 0 1,-3-1-1,0-1 0,-2 2 0,-1 1-2,-2-1 1,-2 1-1,27-5 1,-7 2 0,-6 0-33,-8 1 1,-5-4-1,-11 5 483,-2 0-924,-8-2 0,-10 3 0,-8 0 0,-5 4-314,-5 5 0,-2 4 0,-1 3 682,0 4 0,-5-3 0,-1 1 0</inkml:trace>
  <inkml:trace contextRef="#ctx0" brushRef="#br0">8243 9353 25848,'-16'-11'-1399,"0"-3"0,6 1 0,-1 2 0,0 4 968,1 2 1,3-2 0,0 4 571,-2 0 1,3 1 0,-1 0 0,0-3 438,1-1-760,2 4 0,5-3 0,2 5 413,4 0 0,6 0 0,4 0 1,2 0-80,3 0 1,10 0-1,3-1 1,4-2-175,4 0 0,12-4 0,3 2 0,-27 2 0,1 0 175,2-1 1,0 0 0,3 1 0,1 0 0,0-1 0,0 1 0,1-1 0,1 1-87,2 0 0,-1 0 0,-1-1 0,-1-1 1,1 3-1,-1 0 0,0-1 0,0 1 11,0 0 1,0-1 0,3 1-1,-1 1 1,0 0 0,0 1 0,0-1-1,0-1 31,0 1 0,0-1 1,-1 0-1,0 0 0,-1 2 1,-1 0-1,2 0 0,0 0 62,2 0 1,0 0-1,0 0 1,-1 0-1,3 0 1,1 0-1,-2 0 1,1 0-141,0 0 0,1 0 0,-1 0 0,0 0 0,3 0 0,0 0 1,0 0-1,-1 0 0,-1 0 0,0 0 0,-1 0 0,1 0 1,-2 0-1,1 0 0,1 0 0,1 0-15,1 0 0,1 0 0,-4 0 0,1 0 0,3 0 0,0 0 1,-1 0-1,1 0-88,-1 0 0,0 0 0,3 0 1,1 0-1,-1 1 0,1-1 0,1 1 1,-1 1 85,1-1 1,-1 1-1,-1 0 1,-1 0-1,2-2 1,1 0 0,0 0-1,1 0 5,2 0 0,-1 0 1,-4 0-1,0 0 1,1 0-1,0 1 0,-1 0 1,-1 0-16,0 1 1,-1 0 0,3 0 0,0 1 0,0-2 0,0 0 0,-1 1-1,1-1 32,-1 1 1,-1-1 0,2 1-1,0 1 1,0-1 0,1 0-1,1 1 1,0-1 1,2 0 1,0 1 0,-1 0 0,0 1 0,1-2 0,0-1 0,-1 1 0,0 0-108,1 0 0,0 1 0,0-2 0,0 0 0,2 2 1,1 0-1,0 0 0,0-1 107,-1-1 0,0 0 0,1 0 0,-1 0 0,2 1 0,0-1 0,1 1 0,1-1-18,-20 0 0,1 0 1,-1 0-1,18-1 0,0 1 1,-1-1-1,0 0 1,-1 0-1,-1 1-8,0 1 1,0 0-1,2-2 1,-1 1-1,1 1 1,0-1-1,-2 0 1,-1 0 7,0-1 1,0 0 0,0-1 0,0 2 0,0-1 0,0 1 0,1 0 0,0 0-9,0 1 1,0 0 0,-2 0-1,0 0 1,-3 0 0,1-1-1,0 1 1,0 0-10,0 1 1,1 0 0,-1-1 0,0 0-1,-2 1 1,0 0 0,-2 0 0,0 0 10,-1 0 0,1 0 0,-2-2 1,1 1-1,0 1 0,1 0 0,-2 0 1,1 0-56,0 0 0,-1 0 0,1-1 1,0-1-1,-4 2 0,1 0 0,1 0 1,0-1 86,0-1 0,1 0 1,-1 2-1,1-1 0,0 0 1,0 0-1,-2-1 0,0 1 0,-3 1 0,0-1 0,1-1 0,0-1 1,-2 2-1,1 0 0,-1-1 0,0-1 56,-1 0 1,0 0 0,-4 0 0,0 0 0,-3 0 0,1 0 0,27 0 6,-2 0 1,1 0 0,-6 0 0,-4 0 103,-5 0 1,-2 0-1,-2 0 1,-3 1-340,-4 3 0,-4-3 0,-9 2 0,-2-1 48,-4-2 1,-3 1-637,-4 2 1,-2 0-1,-6 3 1,-4-1 114,-6 1 1,-8 1 0,-7 3-1,-2-1-1646,-5 2 2243,-4-3 0,-5 3 0,-1-6 0</inkml:trace>
  <inkml:trace contextRef="#ctx0" brushRef="#br0">2063 10395 20748,'-15'0'-217,"-1"-1"1,-1-1 0,3-3 0,2 0 0,1 1-307,1 1 480,-1-3 1,10 5-1,4-2 1,7 1 462,4 2 0,3-1 0,5-1 1,3-2-66,3 2 1,8 0 0,3-1 0,3 0-154,4 0 1,-1-1-1,7-1 1,6 0-140,-25 3 1,0-1 0,5-1-1,1 0 1,2 1 0,1-1 0,2 0-1,1-1-142,2-1 1,1 1-1,4 0 1,0-1 0,4 1-1,-1 0 1,1-1-1,-1 1 160,1-1 1,0 1-1,0 2 1,1-1 0,-1 1-1,0-1 1,1 0 0,0 0 37,0-1 0,0 0 1,3 2-1,-1-1 0,-3 1 1,1 0-1,1 1 0,0 0-3,0 0 0,1 1 0,1 0 1,-1 0-1,0 0 0,0 0 0,-1-1 1,-1 0-133,-1 1 1,0 0-1,1 0 1,0 1 0,-2-1-1,1 2 1,-1-1-1,0 0 3,-1 0 1,-1 0-1,0 0 1,0 0 0,-4 0-1,0 0 1,0 0 0,0 0 35,-2 0 0,0 0 1,0 0-1,0 0 1,-4-1-1,-1 0 0,-2 0 1,0 0-14,-1-1 0,-1 0 0,-3 0 0,0 1 1,-1 1-1,-1 0 0,-1 0 0,-1 0 45,25 0 1,-4 0 0,-11 0-1,-5 0 55,-4 0 1,-8 0-1,-3 0 83,-6 0-422,-8 0 1,-3 0-1,-9 0-288,-5 0 1,-7 0-1,-7 1 1,-2 3-1657,-1 3 2173,-1 2 0,-4 2 0,0-1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6382 2351 10538,'-11'-4'-238,"1"-2"0,0-1 0,2 1 0,1 1 0,0 2 763,1-2 0,-2 2-289,4-4 1,0 0-1,6-3-52,1-1 1,3 2-1,4 0 1,-2 3-1,0 0 1,3 2-126,2-1 1,6 0 0,-2 3 0,3-2-83,2 2 1,4 1-1,2 1 1,4-1 65,3-3 1,4 3-1,6-3 1,4 3 40,3 1 1,0 0 0,7-1 0,0-1 10,0-2 1,-29 2-1,0 0 1,3 2-1,-1 0 1,1 0-1,1 0-80,-1 0 0,1 0 1,0 0-1,-1 0 1,0 0-1,-1 0 1,2 0-1,0 0 26,1 0 0,1 0 1,1 0-1,1 0 1,0 0-1,-1 0 0,-2 0 1,1 0-65,-2 0 0,1 0 0,0 2 0,0 0 1,2 0-1,0 1 0,0-1 0,0 1-16,-2-1 0,1 0 0,0 0 1,0 0-1,-2-2 0,0 0 1,2 0-1,-1 0 46,3 0 0,0 0 0,0 0 0,-1 0 0,4 0 0,-1 0 0,0 0 1,-1 0 11,-1 0 1,1 0-1,0 0 1,0 0-1,0 0 1,0 0-1,1 0 1,0 0 3,0 0 0,-1 0 0,-1 0 0,-1 0 0,2 0 0,1 0 0,0 0 0,-1 0 9,2 0 0,0 0 0,0 0 0,0 0 0,0 0 1,0 0-1,-2 0 0,-1 0 8,-2 0 1,0 0 0,1 0 0,0 0 0,-1 0-1,-1 0 1,1 0 0,-1 0 27,-1 0 1,-2 0-1,0-1 1,-1 1 0,1-1-1,0-1 1,0 0 0,0 1 49,0-1 0,0 1 1,25-1-1,-2 0 1,-6-2 9,-1 2 0,-2 0 1,-5 2-1,-2 0 1,-3 0 1,-7 0 0,-2 0 0,-1 0 51,-2 0 1,-3 0-1,-3 0 1,-4-1 93,-2-2 1,-1 2 0,-1-4-241,1 0 0,0 4 0,-1-3 0,1 3-728,-1 1 0,1 1 1,0 3-1,-1 3-2106,1 2 2744,0 7 0,-1 5 0,1 6 1</inkml:trace>
  <inkml:trace contextRef="#ctx0" brushRef="#br0">23166 10768 12596,'-10'-5'-389,"4"-1"0,2-5 1,4 1-1,5-1 1,7 2-1,8 0 620,7 2 0,7 5 1,4-2-1,4 3 1,5 1-1,5 0-338,5 0 1,2 0-1,-28 0 0,0 0 1,0 0-1,0 0 1,29-1-1,-30 0 1,0 0 45,29-3 1,-26 2-1,-1 1 1,29-1-1,-3 0 1,-3-3 0,-2 1 104,0-1 1,-2-2-1,-3 3 1,-6 2 22,-1 1 0,-4 1 1,-1 0-1,-5 0-92,-2 0 1,-3 6 0,-6 3 0,-1 5-202,-1 3 0,-5 1 0,1 3 0,-2 1 176,-2 3 0,0 2 0,-2 8 0,-2 2 3,-1 6 1,-2 10 0,-3 3-1,-1-26 1,0 1 70,-3 3 0,1 1 0,0 2 0,-1 1 0,-4 2 1,0 1-1,1 0 0,-1 1-76,-1 0 0,0 2 1,0 2-1,-1 1 1,1 1-1,-1 0 1,1 2-1,1 1 114,-2-1 1,1 1 0,1 0-1,1-1 1,1-2 0,1-1 0,1 1-1,1 0-29,0 0 1,1 0 0,0 1 0,0 0 0,2 0 0,1-1 0,1-1 0,0 1-44,1-1 0,1 0 1,1 0-1,1 0 0,0-1 1,2 1-1,0-1 0,0-1 14,0 0 1,1 0-1,1-2 1,0-1-1,-2-2 1,1 0-1,-1 0 1,1-2-7,0-1 0,0 0 0,-1-1 0,1 0 1,0-4-1,-1 0 0,0-3 0,-1 1-9,4 25 0,-4-5 1,-1-1-1,-1-3 98,-3-5 0,-5-4 0,-4-9 0,-4-3 70,-3-3 0,-4-2 0,-7-3 0,-4-5-94,-5-4 1,-7-4-1,-7 2 1,-6-2-40,-4-1 0,27-3 0,0 1 1,-2-2-1,-1 1 0,-2-2 0,-1 0-47,-3-1 1,-1-1-1,2 1 1,0 1-1,-3 0 1,-1 0-1,1-1 1,0 1-68,0-2 1,0 1-1,-1 0 1,0 0-1,0-1 1,1 1-1,1-1 1,0-1 42,4 1 1,1-1-1,4 0 1,2-1 0,-26-4-1,6-1-275,8 0 1,9 1-1,10-2 1,7-1-42,5-1 1,8-2 362,-1 2 0,3 1 0,1-5 0,0 1 0</inkml:trace>
  <inkml:trace contextRef="#ctx0" brushRef="#br0">18731 9076 8473,'0'-15'187,"1"-1"1,5-1 0,9 2 0,14 4-1,14 0 177,17 0 1,-24 7-1,3 1 1,9 0 0,1-1-1,3 0 1,1 0-326,3-1 0,1 0 1,-17 1-1,1-1 0,0 0 1,1 0-1,0 1 1,0-1-1,-1 0 0,1 1 1,0 0-153,0 0 0,0 0 1,0 0-1,1 1 1,-1-1-1,0 0 1,1 1-1,0-1 1,0 0-1,0-1 1,0 1-1,0 0 0,-1-1 1,0 0-1,0 0 1,-1 1-1,-1-1 1,0 0 89,18-2 1,-1-1-1,-2 2 1,-1-1 0,1-1-1,-1-1 1,-3 2 0,-1-1-205,-3 1 0,-1 1 0,-6 1 1,-1 2-1,-7 0 0,-2 0 1,24-2-157,-11 3 1,-12 2 0,-13 3 0,-11 6-940,-8 4 1322,-10 3 0,-9 9 0,-5 0 0,0 0 0</inkml:trace>
  <inkml:trace contextRef="#ctx0" brushRef="#br0">18305 9672 8143,'-48'-21'943,"7"4"1,13 4 120,17 5 1,14 4-1,27 8 1,10 2-923,11 0 0,8-2 0,-25-4 0,0-1 0,4-1 0,1-1-124,4-2 0,2 0 1,3-1-1,3-1 0,6-3 1,1 0-1,-18 2 0,0 1 1,1-1-232,1 1 1,-1-1-1,0 1 1,0-2 0,0 0-1,-1 1 1,1-1 0,0 0-1,0 1 1,0-1 0,0 0-1,0-1 55,0 1 0,0-1 0,0 0 0,16-3 0,0 1 0,0 0 0,-1 2 0,-4 0 0,0 2-243,-4 0 1,-1 1 0,-1 1 0,-2 2 400,-3 2 0,0 1 0,-1-2 0,0 1 0,-2 1 0,0 1 0,-1 1 0,0 2 0,-1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8148 8980 8235,'-22'-27'42,"1"1"1,1 5 0,2-1 0,5 2 0,5 3 125,4 2 1,3 4-1,1 0 1,0 0-1,0 1-134,0-1 0,1 5 0,3 3 1,3 3-1,1 4-154,-1 7 0,3 4 0,-4 9 1,1 4 132,0 8 0,-1 5 1,2 5-1,-2 5 9,-1 5 0,-2-25 1,1 2-1,-2 2 0,1 0 1,-1 3-1,1-1-25,1 2 0,1 0 1,0-1-1,0 1 1,2 1-1,-1 1 1,2 1-1,1 0-66,1 2 1,0 0-1,-2-5 1,1-1 0,1-1-1,2 0 1,-1-3 0,-1-2-28,0-1 0,-1-1 0,0 0 0,1-1 0,11 24 0,1-3-81,-1-9 1,-5-7 0,-1-4 0,-4-2-300,0 2 1,-5-4 475,-2-1 0,0-4 0,0 4 0,-1 4 0</inkml:trace>
  <inkml:trace contextRef="#ctx0" brushRef="#br0">7988 8831 8256,'-7'-30'10,"1"2"1,2 6 132,6 3 1,8 6-1,12-1 1,6 3-67,6 4 0,10-1 1,9 3-1,-23 3 1,2-1-1,2 0 1,1 0-1,4 1 1,0 0-144,2 0 1,1-1 0,0-1 0,1 0-1,0 0 1,0 1 0,2-2 0,-1 1-94,2 1 0,0-1 0,4-1 0,1 1 0,-1 0 0,0 1 0,-1-1 0,0-1 148,1 2 0,-1-1 0,3-1 0,0 1 0,4 1 0,1 0 0,-1-1 0,1 1 22,0-1 0,1 1 0,1 1 0,0 1 0,-2-1 0,0 0 1,1 0-1,2 0-79,-19 1 1,0 0 0,1 0-1,0-1 1,1 1 0,-1 0-1,3 1 1,1 0 0,-1 0-1,1 0 1,-1-1 0,0 1 78,2-1 1,-1-1 0,1 1 0,0 0-1,1 1 1,0-1 0,2-1 0,0 0-1,1 0 1,0 0 0,0 1 0,-1-1-3,1 1 0,0 1 1,0-1-1,2-1 1,0 1-1,0-1 1,-2 1-1,0 0 1,0 0-1,1-1 1,1 1-1,-1 0-111,1-1 0,0 1 0,1-1 0,0 2 0,0-1 0,0 0 0,-1-1 0,1 0 1,-1 0-1,0 0 0,0 1 0,0-1 112,-1 1 0,1 1 0,0-1 1,0 0-1,0-1 0,1 0 1,0 1-1,1-1 0,0 1 1,0-1-1,1 0 0,-1 0 2,1-1 0,-1 0 0,0 0 0,0 1 0,-1 0 0,0 0 0,-3 0 0,0 0 1,-1-1-1,2 1 0,0-1 0,0 1 0,1 0 1,0 1 0,0-2-1,-1 0 1,0 0 0,0 0-1,-1 0 1,-1 1 0,0 0-1,-2-1 1,0 0 0,0-1 1,0 1 1,-1-1 0,0 1 0,0-1 0,0 0 0,0 0-1,-1 0 1,1-1 0,-1 1 0,0-1 0,1 0 0,-2 1-79,1-1 0,-2 1 0,1 0 1,0-1-1,1 1 0,-2 0 0,-3-1 1,-1 1-1,1 0 0,-1-1 0,0 0 1,0 0 61,19-1 1,-1-1-1,-3 0 1,-1-1-1,-1 1 1,-1 0-1,-3 0 1,-1 1 45,-3 0 1,0 0 0,-4 1-1,-1-1 1,0 2 0,-2-1 0,-1 1-1,0 0-12,-3 0 1,-1 1 0,-1 1 0,-1 1 0,21-3 0,-4 0 252,-5 0 0,-2 1 1,-7 3-1,-2 1-291,-2 3 0,-7 2 1,2 4-1,-2 1 344,-2-1 0,-4 2 0,-3 2 0,-2 5-370,-2 5 1,-4 4 0,-2 7 0,-3 2 23,-1 5 0,-3 5 1,-2 11-1,-1-27 1,0 1 3,-2 0 1,0 1-1,-1 0 1,-1 1-1,-1 3 1,-1 1-1,-1 0 1,0 0 80,-1 3 1,1 0 0,1-2 0,0 0 0,-1 3 0,1 0 0,1-1 0,0 0-80,0-1 0,0 0 0,3-1 0,0 0 0,0 1 0,2-1 0,0-1 0,1 0-11,1-3 1,1 0 0,0-2-1,1 0 1,2-2 0,0 0 0,0 0-1,0 0 97,0 29 1,5-5 0,2-2 0,3-6-59,0-3 0,4-2 0,1-1 0,-4-5 28,-2-4 1,-1-3 0,-5-1 0,0-3-17,-2-3 0,-2-2 1,-3-1-1,-4-2-32,-5-2 0,-9 1 1,-9-3-1,-6 1-65,-4-1 1,-4-1 0,-11-2 0,27-4 0,-2-1 16,-2 0 0,-1 0 0,0-1 0,-1 0 1,-1-1-1,0 1 0,-2-1 0,0 1 56,-1-1 1,-2 0 0,-2 1 0,0 0 0,-2-1 0,0-1 0,-1 0 0,0 0 24,1 1 0,0-1 0,-3 2 1,0-1-1,0-1 0,-1 0 1,-2-1-1,-1 1-97,-3 1 1,-1-1 0,4-1 0,-1-1 0,-3 2 0,-1 0-1,0-1 1,0-1 52,0 0 1,0 0 0,-3 0-1,0 0 1,20 0 0,-1 0-1,1 0 1,-2 0 0,0-1-1,0 1 1,1-1 1,-1 0 0,0-1 0,0 1 0,-1-1 0,0-1 0,-1 0 0,0-1 0,-1 1 0,-2-1-1,0 1 1,0-1-144,-2 0 1,0 1-1,1-1 1,1 2 0,1 0-1,0-1 1,-1 1 0,-1 0-1,0-1 1,1 1 0,0-1-1,0 1 139,-1 0 1,0 0 0,-1 0 0,-1-1 0,-2 0 0,1 1 0,-2 0 0,1 1 0,0 0 0,-1 0 0,0 1 0,0-1 1,1 1 1,1-1 0,-1 1 0,0-1 0,0 0 0,-1-1 0,0 1 0,0 0 0,0 0 0,-3 0 0,1 0 0,-1 0-110,-1 1 0,-1-1 0,0 1 0,3 0 0,-1 1 1,1-1-1,-1 1 0,0 0 0,0 0 0,1 0 1,0 1-1,0-1 133,-1 1 1,1 1 0,-1-2 0,-1 0 0,0 0 0,0 0 0,-1 0-1,1 0 1,-1 0 0,0 0 0,1-1 0,-1 0 16,2 1 0,0-1 0,1-1 0,0 1 1,2 0-1,-1 0 0,-1 1 0,-1-1 0,1-1 1,0 1-1,1 0 0,-1-1 1,1 0 1,0 0 0,0 0 0,3-1 0,0 0 0,1 0-1,0-1 1,0-1 0,1 0 0,0 1 0,0-1 0,0 1 38,1-1 0,0 0 1,0 1-1,0 0 1,-1 0-1,2-1 0,1 2 1,2-1-1,-1 0 1,2 1-1,1 0 1,-1 0-30,2 1 0,0-1 0,-1 1 1,2-1-1,-1 1 0,1 0 0,-2 1 1,0 1-1,0-1 0,-18 1 0,0 1-145,2-1 0,1 1 1,0 2-1,2 0 1,5 0-1,1-1 1,0 2-1,1 1-219,1 1 0,0 0 1,0 0-1,1-1 1,2 3-1,0 0 1,2 0-1,1 1-189,1-1 1,0 2-1,3 1 1,0 2 506,1 0 0,1 0 0,-1 1 0,1 0 0,2 0 0,0 1 0,1-1 0,0 2 0,3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5212 5182 8323,'-6'-7'31,"2"0"1,4-1-19,4 3 1,2 0 0,6 5-1,2 0 1,5 0 0,3 0 25,3 0 1,8 0 0,0 0 0,4 0 0,4-1 0,3-2-15,2 0 0,1-2 0,-1 1 0,4-1 0,2-3 1,0 1 24,-2-1 1,2 0 0,-3 0 0,6 0 4,-25 4 0,0 0-38,26-5 0,-23 4 1,1 0-1,25-3 0,-29 4 1,0 1-1,1-1 1,0 1-1,0-1 0,2 1 1,0 0-1,0 0 30,0 0 1,0 1 0,-1-2 0,1 1 0,-1 0 0,1 1 0,0 0 0,0-1 0,1 1 1,-1 0-1,1 0 1,0 0-1,-2 2 1,0 0-1,0 0 1,-1 0-35,1 0 1,0 0 0,2 0 0,1 0 0,0 0 0,0 0-1,-1 0 1,1 0 13,-1 0 1,0 0 0,0 0-1,1 0 1,1 0 0,0 0-1,3 0 1,0 0-16,4 0 1,0 0-1,-3 0 1,1-1-1,2 0 1,-1-2-1,1 0 1,-1-1-95,2 0 1,0-1 0,-1 0 0,1 0 0,2 1 0,-1 0 0,1 1 0,-1-1 74,1 0 0,-1 0 0,0-1 0,-1 0 0,2 0 0,0 0 0,1-1 1,1 1 19,1 0 0,0-1 0,-3 2 0,1-1 0,0 1 0,1 0 0,-2 1 0,1 0-5,0 0 1,0 1 0,1-2 0,0 1 0,4 1 0,0 0 0,0 1 0,0-1-2,-1-1 0,-1 1 0,-1 2 0,1-1 0,0-1 1,0-1-1,3 1 0,1 1-127,2-1 1,0 0 0,-3 0-1,0 1 1,0 0 0,-2 2-1,0-1 1,0 0 116,0 0 0,1 0 1,0 0-1,0 0 1,1 0-1,0 0 1,2 0-1,-1 0 35,-1 0 1,0 0 0,0-1 0,1 0-1,0 0 1,2 0 0,1-1 0,0-1 30,3 0 0,0 0 0,-3 2 0,0-1 0,2-1 0,0-1 0,0 0 0,1 1-23,-1 0 0,1 0 0,-19 0 0,0 0 1,0 0-1,-1 2 0,1-1 0,0 1 1,0-1-1,0 0 0,1 0-15,-2-1 1,1 0 0,-1 1 0,2-1-1,0 2 1,0-1 0,0-1 0,1 1-1,-1 0 1,3-1 0,0 0 0,0 0-105,2 0 0,0 0 0,0 0 0,-2 0 1,0 1-1,1 0 0,0 0 0,0 0 0,0 0 1,0 0-1,-1 0 0,1 0 81,0 0 0,-1 0 1,1 0-1,1 1 1,1 0-1,-1 1 1,0-2-1,0 1 1,0 0-1,-2 0 1,1 1-1,0 0-7,-2 0 1,0 0 0,0 0 0,-1 0-1,1 0 1,-1 0 0,1 0 0,-1 0 0,1 0-1,1 0 1,1 0 0,-1 0 18,2 0 0,0 0 0,0 0 0,-1 0 0,1 0 0,-1 0 1,2 0-1,-1 0 0,1 0 0,0 0 0,-1 0 0,1 0 12,0 0 1,1 0-1,0 0 1,1-1-1,2 0 1,-1-1 0,1 1-1,0-1 1,0 1-1,0-1 1,0 0 0,-1 1 3,-2-1 0,1 1 0,-1-1 1,1 1-1,0 0 0,0 0 1,0 0-1,0 1 0,0-1 1,0 1-1,1-1 0,-1 0 3,0 0 0,0 0 0,0 0 0,-1-1 0,0 1 1,0 0-1,-3 1 0,0 0 0,0 0 0,0 0 0,0 0 1,0 0-3,0 0 1,1 0-1,-1 0 1,1-1-1,-1 0 1,1-1 0,0 1-1,-1 0 1,0 0-1,-2 0 1,1 0 0,-1 1-12,0-1 1,-1 1-1,0-1 1,-1 1-1,-1 0 1,0 0 0,1 0-1,-1 0 1,0 0-1,1 0 1,-1 0 0,0 0-52,1 0 1,-1 1 0,-1-2 0,19 0 0,-1-1 0,-2 0 0,-2-1 0,0 1-1,-1-1 64,-2 1 0,0 0 0,1-1 0,-2 1 0,-3 1 0,-2 0 0,-2-1 0,-2 0 5,-1 1 0,-2 0 1,-3 0-1,0 0 1,-1 1-1,-1 0 1,-1 1-1,-1 0-263,26 2 1,-4 3 0,-8 5-1,0 1-73,-4 2 1,-1 1 0,-8 4 0,-5 0-766,-3 3 1,-8 0-1,-3 4 1062,-4 0 0,3-4 0,-5 3 0,-3-3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1946 12577 19738,'-7'0'63,"0"1"473,-1 2 1,-1-2 0,-2 3 0,0-3-277,1-1 0,-1 0 0,0 0 0,1 0 351,-1 0-612,0 0 1,7 0 135,4 0 1,4-1-1,7-1 1,0-2-125,-1 2 0,5 1 0,-1-1 1,0 0 24,1-2 1,-3 0 0,3 1-1,1 0-181,2 0 0,-3 2 1,0 0-1,-1-1-303,1-2 1,-1 1-1,-5 4 145,-2 2 0,3 3 0,-4 5 1</inkml:trace>
  <inkml:trace contextRef="#ctx0" brushRef="#br0">1915 12651 23094,'-16'0'-724,"3"0"0,-3 0 2761,0 0 0,2 0-1774,3 0 0,7 0 1,4-1 33,6-3 1,3 3 0,2-4 0,1 2-224,2-1 0,-2 0 1,3 1-1,-1 0-101,0 0 0,0 2 0,-3 1 0,0 0-41,-1 0 1,1 0 0,0 0-1</inkml:trace>
  <inkml:trace contextRef="#ctx0" brushRef="#br0">2457 12853 20721,'0'-10'-5334,"1"0"5333,3 3 1,-2 2-1,4 4 1,0-1 450,0-2 0,1 1 0,4 3 1,-1 0-311,1 0 1,-3 0-1,0-2 1,2 0 12,-2-1 1,0-1-1,3 4 1,0 0-223,-1 0 0,-3 0 0,0 0-420,2 0 279,-5 5 1,6 1 0,-4 4 0</inkml:trace>
  <inkml:trace contextRef="#ctx0" brushRef="#br0">2531 12885 20619,'-7'1'846,"0"2"-1334,-1 0 0,2 1 1548,-1-4-1070,5 0 0,5 0 0,8 0-66,1 0 1,-1 0 0,1 0-1,1-1-21,1-3 0,4 3 0,-2-3 0,-1 3-676,0 1 819,4-5 1,-2 4 0,4-4 0</inkml:trace>
  <inkml:trace contextRef="#ctx0" brushRef="#br0">3563 12630 22773,'-10'-5'-2139,"4"3"1,2-5 1345,3-2 1,2 5-1,3-1 1554,3 0 0,3 4 0,3-3 0,2 2-542,-2-2 1,2 3-1,0-2 1,1 2 0,-1-1-1,-1 0-163,2-2 1,-5 1 0,4 3-1,-4 0-401,0 0 1,0 1 0,-2 3 89,-2 3 0,3 2 0,-4 2 0</inkml:trace>
  <inkml:trace contextRef="#ctx0" brushRef="#br0">3691 12672 22175,'-7'0'470,"0"0"-313,4 0 1,0 0 0,6-1 0,4-2 247,3-4 0,5 1 0,3 0 0,3 1-749,4 3 1,-1-3 351,4 1 0,0 1 0,4 3 0</inkml:trace>
  <inkml:trace contextRef="#ctx0" brushRef="#br0">16604 7703 23424,'10'-10'-3460,"0"-1"2979,-3 0 0,1 4 1,-4 0-1,-2-1 0,0-3 205,2-3 1,-3 2 0,3-2-1,-2 2 130,2 2 0,-3-2 0,2-1 0,-2-1-64,-1 1 0,0 0 1,0 0-1,-1-1-11,-2 1 1,-3 1 0,-5 2-1,-1 2 288,-2 1 1,-2 3-1,-6-2 1,0 2-138,-3 1 0,-2 3 0,-5 4 0,0 2 211,0 0 0,-3 3 0,-2-2 1,-1 3 86,-2 0 0,-1 5 1,-2-1-1,2 0 121,2 1 1,1-2 0,4 5-1,-2 1-58,2 1 0,2 1 0,3 2 0,1 3-60,2 6 1,2 4 0,2 8 0,2 1-81,2 1 0,3 5 0,4-1 1,1 3-345,-1 4 0,5-8 0,3 1 1,3-5-164,3-3 1,5-4 0,9-5 0,7-7 264,5-8 0,2-5 0,8-4 0,1-1 146,2-5 1,1-3-1,2-5 1,2-5 18,2-7 1,4-3-1,-25 9 1,1 0-1,-1-1 1,-1-1-96,1-1 0,-1-1 0,-1 0 1,1 0-1,0-1 0,0 0 1,0 0-1,1 0 40,-2 0 1,1 0 0,-1-1 0,-1-2 0,17-16 0,1 0 8,-1-2 1,-4-4 0,-5-6 0,-6 2 51,-5 2 0,-12-3 0,0-2 1,-6 2-17,-5 2 0,-6 2 1,-11 9-1,-6 3-308,-6 3 1,-10 3 0,-5 8-1,-6 5 237,-7 7 0,26 3 0,-2 0 0,-1 1 0,0 0 0</inkml:trace>
  <inkml:trace contextRef="#ctx0" brushRef="#br0">5946 11906 16355,'-14'0'9,"-1"1"1,2 2-1,2 0 1,0 0 0,2-1-1285,1 2 1087,4-3 0,5 4 0,2-7 0,5-1 0,2-4 244,4-3 1,3-2 0,4-1-1,0-2 1,2 0 0,1-2-48,0 1 0,5-2 0,-3-2 0,0 1-16,0 1 0,-1 2 0,-4-2 0,0 4-138,0 2 0,-4 2 110,-3 3 0,-8 3 1,-6 5-1,-7 2 49,-6 4 1,-2 6-1,-4 2 1,0-2 64,-4-2 0,6 0 1,-4 0-1,4-2 220,0-2 1,4 3 0,0-3-363,5 2 0,4-3 1,8-2-399,3-3 0,8-1 0,5 1 348,4 3 0,6 1 1,-3 6-1</inkml:trace>
  <inkml:trace contextRef="#ctx0" brushRef="#br0">7020 11715 20537,'-11'0'-2071,"1"1"2655,-1 2 1,5 0-449,3 4 1,3-5 0,3 2 0,6-3-44,4-1 0,0 0 0,4 0 0,2 0-113,1 0 0,0-4 0,-1 0 0,-1-2 1,0-2-1,-2-1-79,-2 2 1,2-2-1,-2 3 1,-1-1 212,-1 0 0,3 0 1,2-4-1</inkml:trace>
  <inkml:trace contextRef="#ctx0" brushRef="#br0">7552 11757 11068,'-12'-1'-393,"-1"-2"1,-1-3 0,2-1 0,3 1-441,2 1 867,4 1 1,-2 6 12,5 1 0,5-2 0,2 4 0,3-1 75,0-1 0,1 1 1,0-4-1,-1 0-24,1 0 1,3 0 0,1 0 0,1 0-58,-1 0 0,4-2 1,-2-1-1,0-4-110,1-3 1,-4 3 0,4 0 0,1-1 178,1-2 0,-3-5 0,-2-1 0</inkml:trace>
  <inkml:trace contextRef="#ctx0" brushRef="#br0">8126 11970 12931,'-6'-1'-2465,"2"-1"1931,-1-2 237,-1 0 458,0 4 1,1 2 0,7 1-191,1 4 1,3 3 0,5 0 61,-1 1 1,2 0 0,1-2 0,2-1 23,2-1 0,1-1 0,3 3 1,1-3-28,3-2 1,2 0 0,7-4 0,0 0 49,1 0 0,8-1 0,-4-3 1,-1-3 64,-1-2 1,-5-3 0,1-2 0,-4-3 94,-3 0 1,-1-4 0,-5 1-1,-3-5-135,-2-2 0,0 0 0,-1-2 0,-2 5-123,-4 1 1,1 2 0,-6 0 0,-1 1-355,0 2 0,-4 4 0,-1 7-718,-4 3 1096,-3 3 1,-10 1-1,-2 0 1</inkml:trace>
  <inkml:trace contextRef="#ctx0" brushRef="#br0">9147 7608 12695,'11'-26'-442,"-2"3"1,0-2 0,-2 3 0,0 1-1,-1-1 464,-3 1 1,2 1-1,-1 1 1,-2 2-192,-1 2 0,-1 1 0,-1 3 14,-3 1 1,-1 3-1,-7 1 1,-1 0 0,-3 1-1,0-1 132,-3 0 0,-6 0 0,-3-2 0,-3 1 80,-1-1 0,-5 3 1,-3 1-1,-5 3 24,-4 1 0,1 1 1,1 3-1,1 4-41,0 5 1,-2 1 0,0 6 0,-3 3 32,1-1 0,2 1 0,0-2 0,-1 2 32,1 1 0,3 0 1,0 3-1,4 0 52,2 1 1,0 0-1,-1 4 1,3 0 0,5 0 1,4 1 0,-2 1 0,3 3-79,1 1 0,6-4 0,7 3 1,3-2-45,3 1 0,5 0 1,-2-2-1,4 3-32,4 1 1,2-3 0,6 4 0,2 2-82,4 0 0,3 0 0,4 0 0,3-2-45,3 1 1,2-2-1,1-1 1,2 0-30,-2-3 0,3-2 0,-1-3 0,2-3 11,2 0 0,2-7 1,0 1-1,2-4-6,2-3 1,0-1-1,5-1 1,0-2 49,-4-2 0,1-2 1,0-5-1,-1 0 40,0 0 0,-1-1 0,-3-4 1,-2-6 135,-2-5 0,1-8 1,-4-2-1,-2 0 148,-1 0 1,-4-3 0,-1 0 0,1-1-53,2-2 0,0 0 0,-3 0 1,-3 0-67,-2 0 0,-3-8 0,-3-3 0,-4-2-37,-4-2 1,-1-1 0,-5-7 0,-1 0-79,-5-2 1,-3 4 0,-4 3-1,-2-1 14,-2-1 0,-3 0 0,-4 1 0,-2 3-81,-1 0 0,1 6 1,-3 3-1,1 1-44,1 4 1,-1 4 0,2 11 0,-2 3 32,-3 0 1,-6 3 0,-3 6-1,-1 4 8,-2 2 0,-6 2 0,-4 3 1,0 6 44,0 3 0,6 11 119,5 0 0,5 6 0,-3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17625 6959 8299,'-11'-17'16,"0"3"1,1 2 0,0 1 0,3 1-10,4-1 0,3 5 0,3 3 1,4 1-1,3 2-60,0 0 1,2 2-1,1 0 1,3 3-1,0-1 1,3 2 88,1 0 1,3 0 0,1 3 0,5-2 0,2 1 1,5 0 0,4 0 0,6 0 24,8 0 1,5-2-1,-26-3 1,1 0 0,1 0-1,1 0 2,0 0 0,1-1 0,3 0 0,-1-1 0,3 1 1,-1-1-1,2 0 0,0 0-54,2-1 0,-1 0 0,-1 0 0,-1 0 0,0 0 0,-1 0 1,1 0-1,1 0 110,1 0 0,-1 0 1,4 0-1,-1 0 0,-2 0 1,-1 0-1,0 0 0,-1 0-16,0-1 0,-1 2 1,0-1-1,-1 1 0,3 0 1,0 0-1,-1 1 0,-1 1-44,0 0 1,0 0 0,0-2 0,1 0-1,-3 1 1,1 0 0,0-2 0,-1 1-47,1-1 1,-1 0 0,2 0-1,-1 0 1,-3 0 0,-1 0 0,-2 0-1,-1 0 35,-1 0 1,-1 0 0,24 0 0,3-1 0,-3-2-18,-6 0 1,0-4-1,-14 2 1,0 0-142,-2 0 1,-7 1 0,-5 1 0,-6 0-234,-3 0 0,-6 3 0,-2 4 0,-4 3 342,-4 3 0,3 5 0,-4 1 0</inkml:trace>
  <inkml:trace contextRef="#ctx0" brushRef="#br0">5680 12981 8684,'0'-11'-123,"0"1"0,0-1 0,-1 2 0,-2 0 655,0 2 0,-1 4 0,4-4 0,0-2-199,0 0 0,0 2 0,0 0-90,0-2-70,0 5-157,0-1 1,-1 13-1,-1 4 1,-2 3 0,2 4-1,1 1 34,1 2 0,0-1 0,0 0 0,0 2-28,0 1 0,0 0 1,0 3-1,0-1 20,0-2 1,0-2-1,1-1 1,1-3-18,2 0 1,3-1 0,-2 0 0,-1-2-36,1-4 1,2-3 0,-2-3-55,1 0 1,1-1-489,3-4 0,-2 0-31,-1 0 0,0 0 1,2-1-1,-1-2-948,0 0 1533,-6-1 1,7-1 0,-3-1 0</inkml:trace>
  <inkml:trace contextRef="#ctx0" brushRef="#br0">5988 13034 8684,'0'-11'-1044,"0"1"1407,0-1 0,0 1 0,0-1 1392,0 0-1548,0 5 1,-4 8 0,-2 7 0,-1 5-110,0 3 0,-1 0 0,-2 5 0,0 0-75,3 3 1,-1-1 0,3 3 0,1-1-170,-1-2 0,-2 2 1,3-2-1,2 0-22,1-2 0,5-4 0,3-1 0,3-2 139,1-2 0,0-2 0,2-4 0,2-4 80,-2-1 0,2-2 1,-1-2-1,-1-1 42,-1-4 1,-1-6 0,-1-3 0,1 0 135,-1-3 0,-2 2 0,-3 0 0,0-2-36,-2-1 0,-2-2 0,-1 2 0,0 1-95,0 2 0,-4 0 1,-1-2-1,1 3-63,-1 0 1,-2 2 0,3 3 0,1 1-822,-2-1 1,4 4-668,-3 0 1,3 6 1449,1 1 1,5 4-1,1 7 1</inkml:trace>
  <inkml:trace contextRef="#ctx0" brushRef="#br0">6329 12981 9601,'0'-11'-200,"0"4"1,0 0 380,0-1 1,3-2 2045,1 0-2018,-1 4 0,-7 6 0,-3 7 0,-3 4-19,-1 3 1,1 2-1,-1 6 1,1-1-296,-1 0 0,0 4 0,1 1 0,0 1-195,3 3 0,2-4 0,5-1 0,0-4 118,0-3 1,3 0 0,3-5 0,5-2 206,5-3 1,2-5 0,3-1-1,1-3 250,3-3 0,-2-4 1,1 0-1,-1-4 47,-2-2 0,-3-5 0,0 1 1,-1-2 2,0-1 1,-5 0-1,-6-1 1,-2 1-102,-1 0 1,-2 1-1,-2 1 1,-4 1-83,-6-1 0,-4 4 1,-6-1-1,-1 3-128,1 3 0,0-2 1,1 7-1,1 0-309,1 1 1,5 0 0,-1 4-437,2 0 1,3 1 0,2 3 0,3 3-1337,3 2 2024,6 2 1,0 0 0,6-1 0</inkml:trace>
  <inkml:trace contextRef="#ctx0" brushRef="#br1">7382 12843 8239,'0'-17'-6,"0"2"0,0 0 1,0 1-1,0 1 1,0 1-1,0 2 456,0-1 0,0 4 0,0 0-296,0-1 1,0 4 0,0 5 0,-1 9 0,-3 6-82,-3 4 0,-6 3 1,-2 2-1,-2 3-130,-2 3 0,-1 4 1,-1 1-1,1-2-63,2-1 0,-1-1 1,5-1-1,1-2 108,1 0 1,3-7 0,1 1 0,5-6 38,2-1 1,5-3-1,5-5 1,4-2 64,4-1 0,4-2 0,0-3 0,0 0-16,0 0 0,4 0 0,1 0 0,0 0-18,0 0 1,3-3 0,-5-2 0,1-1 15,1-2 1,-1 2 0,1-1 0,-6 0-33,-3 1 1,0-4 0,-2 3-67,-2-2 0,-3-2 0,-3 1 0,-3-1-404,-3 0 1,0 4 0,2 0-485,0-1 0,2 2-34,-2-1 946,3 4 0,5 3 0,0 6 0</inkml:trace>
  <inkml:trace contextRef="#ctx0" brushRef="#br1">7839 13066 8260,'-5'-11'96,"4"4"1,-4 1-1,2 0 565,-1 1 0,-4 2-449,1 0 1,-2 7-1,-2 6 1,0 4-199,1 3 0,3-3 0,-1 3 0,0 2-312,-1 2 1,2 0-1,1 0 1,1-1 37,3-2 0,0 1 0,2-5 0,0-1 84,0-1 0,2-6 0,1-3 0,4-2 186,3-1 0,0-4 0,1-3 0,0-4 167,-1-3 0,1-3 0,0-4 1,-1 1 53,1 2 1,-1-2-1,0 4 1,-2-2 357,-1 0 0,-3 5-281,3-1 1,-4 3 0,3 5-170,-1 6 1,-1 6-1,-4 7 1,0 3-242,0 0 1,-4 1-1,1 2 1,0-3-323,2 0 1,1 1 0,0-3 0,0-1-201,0-1 0,1-1 0,2 0-1318,0-1 1942,1-4 0,0-1 0,2-5 0</inkml:trace>
  <inkml:trace contextRef="#ctx0" brushRef="#br1">8009 12874 8260,'0'-17'-41,"0"0"0,1 3 246,3 5 1,-2-1-1,5 5 304,2-1 1,0 4-1,2 0 1,-1 5-236,1 8 0,-4 1 0,-1 5 0,-1 2-213,-3 1 1,-1 5 0,-1 1 0,0 2-400,0 1 1,-3 2-1,-2 0 1,-1-2 21,-2-1 1,-2-3 0,0 3 0,-1-4-134,1-4 0,-1-3 0,1-6 335,3-1 0,3-5 0,4-5 266,0-6 1,4-8-1,3-3 1,3 0 73,1-1 0,4 1 0,1-2 0,2 3-55,0 0 0,-5 3 1,2 5-1,-1 2 93,1 2 0,-1 0 0,-4 5-47,1 3 0,-5 3 0,-2 7 1,-4 3-20,-4-1 0,-2 4 1,-6-3-1,-1 1-277,-1-1 1,-5-3 0,3 3 0,-1-2-424,3-2 0,-1-4 1,0-3-1,4-1-833,2 1 0,1-4 1335,4-2 0,1 0 0,3-5 0</inkml:trace>
  <inkml:trace contextRef="#ctx0" brushRef="#br1">8148 13279 8260,'7'6'-448,"0"-3"1,1-2 1003,1-1 1,2 0-1,1-1 1,2-2-220,4-4 0,3-3 0,3-2 1,1-1-226,-2-1 0,3-1 0,-1 1 0,-3-3 16,-3 1 1,-3-3-1,-7 4 1,-2 2 34,-3 2 1,-8 1-1,-4 3 1,-5 3 77,-5 3 1,-2 1 0,-1 3-1,1 3-122,2 4 0,-1 7 1,6-2-1,3 1-150,1-1 0,7 4 1,-2-1-1,3 0-326,1 0 1,6-2 0,5-6 0,5 1-7,4-1 0,3-4 0,0-2 0,3-4 67,2-4 1,-5-3 0,2-7 0,-2-4 157,-2-2 0,-5-2 1,-1-2-1,-4-2-40,0-1 0,-2-1 1,-1-4-1,-5-1-55,-2-3 0,3 1 1,1-6-1,-1 0 38,1 1 1,4 1 0,1-1 0,3 2 220,0 1 1,2 6 0,-1 7 0,-1 1 205,-1 2 0,-1 4 0,-2 3 0,0 2 683,-2 2 1,-5 3 317,2-1 1,-4 4-794,-4 0 1,-2 7 0,-4 11 0,-1 3-228,0 4 0,-1 5 1,-1 3-1,-1 5-166,1 5 1,1 3 0,2 0 0,-1 2-140,1 2 1,-1 0 0,0 5 0,2 1 19,2-1 1,2-5-1,5-1 1,0-5 171,0-4 0,4-9 0,0-6 0,2-5 72,2-5 0,2-5 0,1-2-127,-1-3 1,-3-2-1,0-3 1,0-3-818,-1-2 1,3 2-1,-5 0-3283,2-2 4055,-3 5 0,1-1 0,-4 5 0</inkml:trace>
  <inkml:trace contextRef="#ctx0" brushRef="#br1">9094 12992 8326,'0'-22'-108,"-5"5"1,-2-1 643,-2-1 1,-2 4 0,1 2 0,-1 3 341,0 3 1,1 5-1,-1-2 1,2 4-527,2 4 0,-2 1 0,5 7 0,-1 3-527,0 2 1,2 3 0,3 2 0,0-1-29,0 0 0,1 4 1,2 0-1,4 0-416,3 1 0,0-4 0,1 3 0,1-3 404,2 0 0,-3-5 0,1 0 1,-5 0 402,-3-1 1,3-3-1,-3 1 1,-3-2 390,-3-1 0,-2-4 0,-5-1 0,-3-2-62,0-1 0,-3-2 0,1-1 1,1 0-457,1 0 1,-2 0-3969,-1 0 3907,1-5 0,4-1 0,-1-4 0</inkml:trace>
  <inkml:trace contextRef="#ctx0" brushRef="#br1">10254 13098 8326,'0'-27'0,"0"2"165,0 2 0,1 2 1,1 0-1,2 0 1,-2-1 312,-1 1 1,3 1 0,-1 2-1,0 4 70,-2 2 1,-6 6 0,-2 5-449,-2 7 1,-3 7-1,-1 12 1,-1 3-1,1 4 1,1 4-111,1 3 0,4 3 0,1 3 0,1 1-192,3-1 0,1-5 0,1-2 0,1 0-136,3 0 0,3-10 0,7-3 0,4-10 333,2-6 0,1-5 1,0-6-1,1-5 233,-1-7 0,0-11 0,0-7 1,-1-6 35,-2-3 0,1-1 0,-5 2 0,-2 1-5,-4-1 0,2-1 0,-4-1 0,1 3-485,0 4 0,-4 3 0,5 5 0,0 4-575,1 4 1,-2 10 0,0-1 0,2 4-761,0 4 0,3 4 1561,2 2 0,-2 9 0,3-1 0</inkml:trace>
  <inkml:trace contextRef="#ctx0" brushRef="#br1">10796 12832 8326,'-6'-11'0,"3"1"1381,1-1 18,2 0-1007,0 5 1,0 4 0,0 9-12,0 7 1,-1 6-1,-1 5 1,-3 4-124,-1 1 0,3 6 0,-4 2 1,0 2-323,1 4 1,-4 1-1,4-3 1,-1 1-384,0-1 1,4 0-1,-3-5 1,1-5-314,3-6 1,0-8 0,4-5 18,1-5 1,2-4-1,3-8 1,-1-3 740,1-2 0,2-7 0,1 0 0</inkml:trace>
  <inkml:trace contextRef="#ctx0" brushRef="#br1">10637 12917 8326,'-11'-14'0,"0"-1"130,1-2 72,4 4 0,1-2 1,5 4-1,0 0 370,0 1 0,1-1 0,3 0 0,3 1-29,2-1 1,2 4 0,1 1 0,2 0-281,4 0 0,-2 4 0,2-3 0,1 2-216,1-1 0,5 1 1,-2 3-1,-1 0-303,-3 0 0,-2 0 1,3 0-1,-1 1-571,-1 2 1,-5 0 0,1 4 0,-2 1-2541,-1 1 3367,-5 2 0,3 0 0,-3-1 0</inkml:trace>
  <inkml:trace contextRef="#ctx0" brushRef="#br1">11158 12800 8311,'-5'-9'361,"-2"1"1,1 4 1218,-1 4-1185,5 0 0,-3 6 0,5 4 24,0 7 1,0 8 0,0 3 0,0 3-285,0 1 0,0 1 0,0 2 0,0 5-470,0 5 1,-4 0-1,0 4-834,-2-2 693,3-6 1,-5 0-1,4-7 1,1-3-493,-2-5 1,4-5 0,-4-3 967,1-4 0,-2-7 0,-5-2 0</inkml:trace>
  <inkml:trace contextRef="#ctx0" brushRef="#br1">10966 13428 8095,'0'-7'856,"0"0"0,5 1-537,2-1 0,3-2 1,1 5-1,4-1 10,2 0 1,3-2-1,2 2 1,0-1-173,3-2 1,-1 2-1,3-1 1,0 0-370,0 1 1,-3-3 0,1 2 0,-3-2-309,-1 2 0,-4-2 0,-3 2 520,-2-3 0,-2-5 0,1-2 0</inkml:trace>
  <inkml:trace contextRef="#ctx0" brushRef="#br1">11051 12874 8311,'0'-15'255,"-3"3"0,-1-2 533,2 2-388,1 2 0,5 3 0,5 1 1,4 0 407,4 0 0,8 2 1,2-2-1,3 2-233,2 1 1,-3-1 0,8 0 0,-1 0-310,-1 0 1,0 3-1,-4-3 1,-2 2-291,-5-2 0,1 2 1,-4-4-1,-4 1-1549,-4 3-331,-7-4 1,-3 5-507,-6-3 1792,-3 3 618,-5 1 0,-9 5 0,-2 1 0</inkml:trace>
  <inkml:trace contextRef="#ctx0" brushRef="#br1">5733 14045 8295,'-6'-5'0,"-3"-1"1,3-4 495,0-1 1,1 0-71,5 1 0,0 3 0,1 1 289,3 1 1,-2 1-287,5 4 1,-1 2-177,1 1 0,-2 0 0,-5 5 0,0 2-75,0 3 0,0 6 1,-1-1-1,-1 2-103,-2 1 1,-1 2-1,3 2 1,-3 2-118,-1 0 0,3 3 0,-3-4 0,1 0 4,3 0 1,1 2 0,1-3 0,0-3-50,0-3 1,0 0 0,0-5-1,0-1-305,0-1 0,4-5 1,3-1-244,3-1 1,4-1-1,0-6 1,0 0-359,2-2 0,-4-4 0,3 1 993,0-2 0,2-7 0,4 0 0</inkml:trace>
  <inkml:trace contextRef="#ctx0" brushRef="#br1">6031 14109 8352,'-5'-11'0,"-1"0"496,0 1 0,-2 3 1,3 1 69,-1 1 1,3 3 0,-3 5 0,0 6-154,0 4 1,3 3 0,-4 7 0,-1 0-150,3 2 0,-4 5 0,6-2 0,0 3-235,2 1 1,1 0 0,0-1 0,0 1-196,0 0 1,6-4 0,4-4 0,4-2-134,2-5 1,3-2-1,5-8 1,2-4 116,1-2 1,-3-9 0,0-4 0,-1-4 119,-2-7 1,0-3 0,0-6 0,-5 0 256,-5 0 0,-2 4 0,-5 0 0,-3-2 68,-3-1 0,-6 4 1,-6 2-1,-3 4-29,-4 3 1,-3-1-1,-2 6 1,0 3-159,0 2 0,2 5 0,5 0 0,1 1-616,-1 2 0,5 2 0,2 1 0,5 4-586,3 3 1,-3 0 0,3 1 1125,2 0 0,0-1 0,2 1 0</inkml:trace>
  <inkml:trace contextRef="#ctx0" brushRef="#br1">7945 14066 8281,'-10'-5'-257,"-1"4"0,1-2 0,-1 2 1,1-1-1,2 0 958,1-2 0,0 0-258,-4 0 0,5 2 0,3-5 55,2-2 0,1 4 0,0-3-133,0 0 0,1-1 0,2-2 0,5 0 6,1 1 0,6-1 0,3-1 0,2-1-84,1-1 0,5-4 1,3 4-1,2 1-116,0 1 0,1 2 1,0-1-1,1 2-136,3 2 1,-8 2-1,1 6 1,-7 3-205,-4 3 1,-3 7-1,-5 4 1,-3 2 26,-4 1 1,-8 4 0,-5 1 0,-7 1-85,-3 3 0,-1-3 0,-2 0 1,0-1-56,-2-2 1,-1-2 0,4-1-1,-1-1 158,3-2 0,6-6 5,0-5 0,8-5 0,6 1 63,6-6 1,7 1-1,2-5 1,2 0 39,1 1 1,3 1-1,1 5 1,2 0 42,0 0 1,1 0 0,-3 1 0,-1 3 147,0 3 1,-1 7 0,-2 3 0,-4 1 14,-2-1 1,-3 0-1,0 2 1,-3-2 61,-2 2 1,-1-2 0,-7-1 0,-3 0-9,-2-3 0,-7 2 1,-3-1-1,-3-1-93,-3-1 0,-1-1 1,1-2-1,-2 0-10,0-2 0,0-1 1,3 2-1,-1-2 33,2-1 0,0-2 1,2-3-1,1-1-146,2-3 1,-1-2 0,5-5 0,1-2-130,1-2 1,3-3-1,2 1 1,2-1-249,0 0 1,4 4-1,-3-2 1,3 0-641,1 3 0,0 5 1,1 2 987,3 1 0,2 2 0,4 3 0</inkml:trace>
  <inkml:trace contextRef="#ctx0" brushRef="#br1">11945 13226 8455,'-10'-2'-776,"2"0"1,1-1 1489,-1 0 1,-2-2-323,0 2 0,-1-1 640,0 4-761,1 0 0,5 0 0,5 0-357,6 0 1,3 0-1,3 0 1,2-1-48,4-2 0,2 1 0,1-1 0,2 1-368,2-2 1,-3 3-1,3-3 1,-3 3-1065,0 1 1565,-1 0 0,0 0 0,1 0 0</inkml:trace>
  <inkml:trace contextRef="#ctx0" brushRef="#br1">12487 12747 8455,'0'-21'-5,"0"0"1,0 3 180,0 0 0,-3 5 0,-2 0 526,-1 5 0,3 8 1,-5 8-1,0 6-415,-1 7 1,-5 5 0,-2 6 0,1 1-146,-1 3 0,-1 0 1,3 5-1,-1-2-200,0 1 1,3-2 0,-2 2-1,2 1-430,2 1 1,4-2 0,2-9-1,3-3-235,1-3 1,1-8-1,3-2 1,3-5 215,2-3 0,5-2 0,2-6 0,0-4 507,3-5 0,1-2 0,2-5 0,-2 1-50,-3-1 0,3-4 0,-2-4 0,1 1 90,-1 2 0,-3 1 0,-3-1 0,0 2 640,-2 2 0,-1 3-54,-9 4 1,0 7-1,-1 4 1,-3 7-223,-3 6 1,1 3-1,-1 7 1,0 0-365,1 2 1,-2 0 0,3-2 0,0 0-564,0 2 0,2-1 1,3-5-1,0-3-23,0 0 1,0-6 0,1-4 260,3-1 0,2-10 1,4-7-1,0-4 550,-3-7 1,2-2 0,-2-4 0,3 2 352,0 1 1,1-3 0,0 4 0,-1 2 58,1 0 1,1 4 0,1 4-540,1 4 1,4 9-1,-4 2-610,-1 6 0,-6 8 0,-4 4 0,0 2-987,0 1 1459,-1 1 0,-2 4 0,-6 1 0</inkml:trace>
  <inkml:trace contextRef="#ctx0" brushRef="#br1">12934 12757 8384,'1'-9'745,"3"2"0,2 2-177,4 5 0,1 6 0,0 5 0,-1 5 443,1 4-963,-1 2 0,0 4 0,-3 1-259,-3 0 0,-3 4 0,-2-3 1,-3 3-269,-3 1 1,-7-1 0,-4-3 0,-1-3-68,1-3 0,-2-6 1,4-5-1,-2-3-43,0-4 1,5-1 0,0-8 546,5-6 0,3-3 1,6-5-1,3 3 163,3 0 0,3-2 1,0 4-1,1 2 157,-1 4 1,5 0-1,-1 4 63,-1 2 0,-3 6 1,-2 3-1,-5 2-52,-2 2 1,-1 4 0,0 3-1,-1 2 206,-2 1-597,1 1 0,-6-6 1,5-2-77,0-2 1,3-2 5,4-3 1,5-4 0,7-8 0,0-5 101,3-7 0,5-3 0,2-1 0,1-2 262,2-1 0,1 1 0,-2-1 0,-3 6 419,-2 3 0,-7 5 0,-3 1-114,-5 2 0,-4 10 0,-8 1 1,-4 7-303,-5 3 1,1 5-1,-1-2 1,4 0-515,2 1 1,3-4-1,-2 3 1,2-2-2418,1-2 2373,2-6 0,6-3 0,2-9 0,2-5 217,2-7 1,0-7-1,0-2 1,2-1 435,2-2 0,0-3 0,-2-3 1,2-2 124,2-5 0,1 2 1,3-5-1,-1 5 755,-2 4-752,-3 3 1,-4 10 479,-1 1 0,-4 15-530,-2 7 1,-4 6-1,-4 13 1,-2 2-188,0 3 0,-2 6 0,3-1 1,1 4-208,-1 3 0,1-1 1,4-3-1,2-1-199,1-3 0,3 2 0,6-5 0,1-3-394,1-3 0,6-5 1,1-6-1,5-2-264,2-1 0,1-3 1,-4-5-1,-1-5 883,-2-5 0,-1 1 0,1-4 0</inkml:trace>
  <inkml:trace contextRef="#ctx0" brushRef="#br1">4318 13258 8479,'-20'-4'-39,"1"0"1,3 2-1,-1 1 1,2 1-1,0 0 1,2 0 622,1 0 1,2 1-1,2 3-52,1 3 0,5 2-354,-2 2 1,8-2 0,3-2 0,3-2 0,5-1 0,3-1 68,6 0 0,3-2 1,6-1-1,4 0-144,6 0 1,0-1 0,7-2 0,1-2-95,1 0 0,-21 2 0,0 0 0,2-1 1,1-1-1,0 2 0,1-1-34,1 0 0,-1 0 0,-2-1 0,0 1 1,1-2-1,0 1 0,-1 0 0,0-1-89,1 1 1,-1 0 0,23-5 0,-3 2 0,-8 1-64,-6-1 0,-7-2 1,-9-1 159,-4 1 1,-8 3 0,-10 1-1,-7 1 32,-8 3 0,-5-1 0,-3 1 0,-3-2-60,-3 2 1,-1 1-1,0 1 1,-1 0-66,4 0 1,0 0 0,4 0 0,3 0 110,2 0 0,3 0 10,3 0 0,7 0 1,5 0-1,9 0 86,11 0 1,5 0-1,5 0 1,3 1 50,1 3 1,-2 0-1,1 5 1,-3-2 68,-3 1 0,-7-2 0,-1 1 0,-5 1 109,-6 2 0,-5 0 1,-11 1-1,-8 0-68,-8-1 1,-4 1-1,-5-2 1,-1 0-538,-3-2 0,3 0 1,-1 3-1,5 1-1359,4 0 0,3-1 1638,5 1 0,-3 4 0,3 2 0</inkml:trace>
  <inkml:trace contextRef="#ctx0" brushRef="#br1">9126 14396 8347,'-11'0'875,"1"0"-615,4 0 1,6 0 0,8 0 0,5 1-1,5 3 0,8-3 1,6 2-1,7-3 0,6-2 1,6-3-138,4-1 1,-25 3 0,0-1 0,4-1 0,0 0 0,1-1-1,1 1-164,0 0 1,1-1 0,-2 1-1,0 0 1,-1-1 0,-1 1 0,-1 0-1,0 1-290,-2 0 0,0 1 0,29-6 0,-9 6 0,-10 0-683,-8 2 1,-11 1 569,-7 0 1,-12 0 0,-9 0-1,-10 0 256,-7 0 0,-8 0 0,-5 0 0,-2 0 431,0 0 0,1 0 0,-2 0 0,2 0 136,1 0 1,5-1 0,5-1-1,1-2 93,2 2 1,7 1 0,5 1-275,7 0 1,11 1 0,13 2 0,5 4-62,4 3 0,4 1 0,2 0 0,2 2-83,-2 2 0,-1 2 0,-3-3 0,-4 1-315,-5 0 0,-12-2 0,-2 4 1,-5-2-1114,-6-2 1374,-7 4 0,-15-1 0,-7 5 0</inkml:trace>
  <inkml:trace contextRef="#ctx0" brushRef="#br1">10956 14205 8578,'-17'-18'102,"2"1"1,2 2 0,1 1-1,4-1 1,2 1 0,3 1 802,2 1 1,2 2 0,4-1-1,7 1-660,8-1 0,4 1 0,6 2 0,5 2-310,1 2 0,3-1 1,4 2-1,-1 0-52,1 1 0,-5 5 0,-2 4 0,-1 4-431,-3 3 0,-8-2 0,-11 2 0,-4-2 105,-6-2 1,-3 3 0,-3-1 0,-4-2 531,-3-1 0,-4-3 0,0 0 1,1-1 441,1-3 0,2 4-307,3 1 1,4-1 0,8 1 0,6 1-118,9 2 1,11 1 0,8 0 0,3 4 17,0 2 1,3 0 0,-2-1-1,-8 1 19,-8-1 0,-4-3 1,-15 2-1,-12-4 248,-15 0 0,-12-1 0,-17-2 0,-5-1-153,-6 1 0,0-3 1,29-3-1,0-1 0,-1 0 1,0 0-210,0-1 1,0 0 0,0 0-1,0 0 1,-26-2 0,9 0-431,7-1 1,10-5-1,10 4-206,5-2 1,15 0-1,9-1 1,11 3-2186,8 3 2791,14-4 0,7-1 0,11-4 0</inkml:trace>
  <inkml:trace contextRef="#ctx0" brushRef="#br1">12019 14194 8578,'-12'-6'1404,"-2"2"0,-2 4-466,-1 4 1,-3 3-1,2 6 1,-2 2-393,-1 2 1,6 1 0,4 3 0,6 1-625,4 3 0,7-2 1,6 0-1,9-3-429,10-2 1,5-8-1,7-1 1,1-3-108,2-4 1,-4-6 0,1-7 0,-8-6 356,-5-3 1,-9-6 0,-8-1 0,-6-1 620,-7-1 0,-14 2 0,-12-2 0,-7 2 88,-6 0 0,-2 7 1,-2 7-1,1 5-1056,-1 5 1,2 1 0,2 4 603,3 1 0,8 12 0,2 8 0</inkml:trace>
  <inkml:trace contextRef="#ctx0" brushRef="#br1">12870 13992 8403,'5'-22'201,"-4"1"1,4 1 0,-2 2-1,2 4 981,1 2 1,1 3-1,4 2-414,-1 3 0,-3 4 0,-1 5 0,0 4-401,0 4 1,-3 10 0,1-1 0,0 6 0,1 3-1,-1 4-506,1-1 1,0 3 0,-3-2 0,3 1-594,1 0 0,-4-3 0,3 3 0,-2-3-1254,1-1 1,1-5 1985,-2-2 0,-2 2 0,4 0 0</inkml:trace>
  <inkml:trace contextRef="#ctx0" brushRef="#br1">13242 14162 8403,'5'-11'1460,"-2"1"-668,4-1 0,-6 6-401,-1 5 0,-5 5 1,-6 7-1,0 2-150,-4 4 1,4-2-1,-4 2 1,4 0-399,0-2 0,0 4 0,1-3 0,0 0-290,3-3 0,2-2 0,7-3 248,1-2 0,3-3 0,6-9 0,2-5 257,4-3 1,-2-4-1,2 1 1,0 1 456,-2 0 0,1 0 0,-4 5 23,1-1 0,0 2 0,-3 2-598,0 3 0,-6 8 1,-1 4-1,-2 4-765,2 2 1,-2 5-1,5-3 825,2 1 0,0 3 0,2-3 0</inkml:trace>
  <inkml:trace contextRef="#ctx0" brushRef="#br1">13604 13949 8441,'7'-6'904,"0"3"228,2 2 1,1 1-1,3 2 1,1 5-624,-1 7 0,0 5 0,0 2 0,2 2-963,-2 2 1,-3 2 0,-3 4-1,-3-2-136,-3-1 0,-1 0 1,-1 0-1,-4-4-279,-6-5 1,-3-5 0,-5-7 0,2-4 631,-2-1 0,2-4 0,1-2 0,0-6 510,3-3 0,6-4 0,4 1 0,1 1 167,2-1 0,6 2 1,5 5-1,6 2-81,3 3 0,1 3 0,-1 1 0,-1 1-111,-1 3 1,-4 3 0,1 7 0,-2 4-145,-3 2 0,-7 1 0,0 0 0,-6 1-54,-4-1 1,-4-5 0,-3-1-1,-2-4-175,-1 0 1,-2-4-1,5-1-246,1-1 1,6-6 0,5-6 0,5-3 25,8-1 0,4-3 1,8-1-1,1-2 134,5-2 0,2 4 0,0 1 0,0 2 356,-2 1 1,-3 2 0,-6 2 0,-3 3 292,-2 3 1,-8 2 0,-4 3-1,-3 4 13,-3 5 1,-3 0-1,-5 4 1,2-2-352,2-2 1,-3 2 0,4 0 0,0-2-447,3-2 0,3-5 1,3-2-201,4-3 1,6-2-1,3-4 1,0-5 52,3-7 1,-2-3-1,-1-3 1,1-1 411,-1-5 1,-6-1 0,-1-4 0,-3-1 247,-3-4 0,-2-1 0,-1 1 1,0 4 382,0 6 0,-5 8 1,-1 6-1,-1 5 405,0 3 1,5 3-838,-2 8 1,4 5 0,2 5-1,3 1-141,1 0 1,5-2 0,3 5 0,-1 1-503,-1 1 1,-2-3 0,0 0 0,-2-1-3,-1 1 1,-5 0 0,2 1-1,-3-1 526,-1-2 1,-1 0-1,-3-5 1,-3 0 222,-2-3 0,-2 1 0,2-3 0,2 1-21,3 2 0,3-2 0,3 1 0,5 1-201,8 2 0,8 0 0,4 1 0</inkml:trace>
  <inkml:trace contextRef="#ctx0" brushRef="#br1">14402 14087 8309,'1'-7'0,"3"1"561,3 2 0,2 0 1,3 4-1,1 1 0,2 3 1,2 4-113,2 5 0,1 4 0,0 4 1,-1 0-387,-1 1 1,-7-1 0,1 0 0,-5-1-181,-2-2 0,-4 1 1,-8-6-1,-8-2-86,-8-3 1,-7-5 0,-7 3 0,0-1-654,1-3 1,0 0 855,4-2 0,0 0 0,0 0 0</inkml:trace>
  <inkml:trace contextRef="#ctx0" brushRef="#br1">15487 13885 11625,'7'-10'539,"0"-2"0,2-2 0,3-4 0,4-2-16,0-1 1,-2-8 0,3 0-1,-3-2-543,-5-3 0,-3 2 1,-6-4-1,0 4 79,0 4 1,-8 2 0,-4 6 0,-2 2 145,-1 4 0,-3 3 1,3 4-1,-1 6-8,1 7 1,-4 6 0,2 11-1,0 6-60,-1 6 0,5 7 0,-1 2 0,2 5-197,1 3 0,2-2 0,1 4 0,2-3-266,1 0 1,0 5-1,3 2 1,-2-2-352,2-6 1,0-7 0,-2-5 0,-3-6 114,-2-6 0,-6-13 0,0-6 0,0-6 264,-1-4 1,-3-8 0,3-8 0,-1-3 275,3-3 1,3-5 0,4 1 0,4-4 345,2-3 1,7 2 0,5 4-1,8 3 33,5 1 0,7 5 0,1 4 0,4 3-235,2 5 0,3 3 0,-2 6 0,3 1-275,0 3 1,0 5 0,-2 6-1,-2 2-581,-2 2 0,-4 1 1,-6 1-1,-2-1 671,-4-2 1,-1 2-1,2-3 1</inkml:trace>
  <inkml:trace contextRef="#ctx0" brushRef="#br1">15817 14066 8539,'0'-10'444,"0"-1"217,0 0 1,1 2-1,2 2-226,4 3 0,-1 8 0,0 3 0,-1 2-250,-3 2 0,3 3 0,-1 1 0,-2 2-311,-1 2 0,-2-4 0,-1-1 0,-3-2-34,-1-1 1,0-4 0,-2-1 0,1-1 166,-2-3 0,3-3 1,0-5-1,2-6 31,1-3 0,3-7 0,4-4 0,5-1-243,8-2 1,3-1-1,12 1 1,5 1-586,3 2 0,6 6 0,0 7 790,-1 5 0,3-1 0,1 3 0</inkml:trace>
  <inkml:trace contextRef="#ctx0" brushRef="#br1">16242 14077 8539,'-21'10'0,"1"1"0,1 0 833,1-1 0,5 1 1,-1-2-1,3 0 46,4-2 0,-1-4 1,5 3-745,5-1 0,2-1 0,8-4 0,2 0-393,4 0 1,6 0-1,1-2 1,-1-1-171,2-4 1,-3-3-1,2 0 1,-3-1-31,-1 0 0,-3 4 0,-3 0 0,-2-1 902,-3-2 0,-3 3 483,0 0 0,-3 1 1,-8-1-925,-3 4 1,-2 3 0,-1 3 0,2 3-884,1 0 1,4 4 442,0-3 0,6-3 0,6 0 1,2-3-5,4-1 1,4 0 0,-2-1 0,3-1 729,2-2 0,2-4 0,1 1 1,-2-3 410,-4 0 0,0 2 0,-4 3 0,0 0 75,1 2 0,-2 3 1,-4 3-589,1 0 0,-4 6 0,0-2 1,0 2-540,-1 2 0,4-4 0,-2-1 0,4-1 97,2-3 0,1-1 0,-2-1 0,3 0 262,0 0 1,2-5 0,2-3 0,-1-4 411,-1-2 0,-1-1 0,4 2 1,-3-1 101,0 1 0,-5 2 1,1 4-1,-2 3-698,-1 3 0,-4 1 0,-1 1 1,-1 4-1277,-3 6 1,3 3 1452,-2 4 0,1 2 0,-4-4 0</inkml:trace>
  <inkml:trace contextRef="#ctx0" brushRef="#br1">18348 13832 8396,'4'-14'50,"0"0"1,1 0 0,1-1 0,0 0-1,2-2 1,0 0 633,-1 0 0,2 1 1,-5 4-1,1 0 66,0 3 0,-2 6 0,-3 3 1,0 8-197,0 9 0,-4 2 1,-3 10-1,-2 3-400,2 3 0,-2 4 0,2-4 0,-3 1-674,0 0 0,0-1 0,2 2 0,1 1-301,-1 0 0,2-4 0,0 1 1,1-6-1077,3-4 1,0-3 1896,2 0 0,0-10 0,0-3 0</inkml:trace>
  <inkml:trace contextRef="#ctx0" brushRef="#br1">18561 13875 8396,'10'-17'258,"-3"-2"0,-1 5 791,-1 1 0,3 4-549,-1 5 1,-1 10-1,1 12 1,2 2-316,0 1 0,5 0 0,2 2 0,-1 2-218,0 3 1,8-2-1,-2-1 1,2-3-449,-1 0 0,4-6 1,2-2-1,2-3 247,-2-4 1,-2-3 0,-6-9 0,-3-6 381,-6-5 0,-2-6 0,-7-1 0,-3-3 516,-5-1 1,-8-2 0,-5-3 0,-3 1-181,-3 3 1,-3 2-1,3 5 1,1 1-490,2 2 1,-2 4-1,3 6 1,4 2-677,4 1 1,6 3-1,1 5 1,2 4-755,1 3 0,6 4 1435,0 0 0,10 5 0,-1-3 0</inkml:trace>
  <inkml:trace contextRef="#ctx0" brushRef="#br1">19358 13768 8332,'0'-7'1739,"0"2"-819,0 4 1,2 5-1,0 10 1,2 4-90,-2 2 1,3 5 0,-2 1 0,1 1-686,0 2 0,-2 3 1,1 3-1,-2 1-526,-1 2 1,0-4 0,0 2 0,0-3-1507,0-1 0,-1-10 0,-2-5-1766,-4-8 3652,-8-4 0,-1-14 0,-5-3 0</inkml:trace>
  <inkml:trace contextRef="#ctx0" brushRef="#br1">19263 14066 8332,'-11'-36'16,"2"2"0,2-2 1,3-1 359,3-2 0,6-2 0,4-1 1,6 3 124,7 4 0,6 4 0,2 5 0,3 7-13,2 6 0,-3 1 0,-5 10 0,-1 3 146,-2 5 0,-5 5 0,-3 2 1,0 2-274,-3 2 1,-6 0 0,-4 5 0,-3 0-437,-3 3 0,-4-4 0,-8 2 0,-2-4-452,-3 0 1,-3 1-1,0 1 1,-1 0-731,4 1 0,0-6 0,4-2 0,1-1-373,0 1 0,3-3 1630,8 0 0,10-10 0,11-7 0</inkml:trace>
  <inkml:trace contextRef="#ctx0" brushRef="#br1">19720 13907 8332,'0'5'2435,"0"5"1,-1-5-2131,-3 2 0,2 1 0,-4-3 0,1 1-237,3 2 1,-3-2 0,2 1-317,0 1 0,2-2 38,1 1 1,5-4 0,2-1 0,2-3 93,2-3 1,0-4 0,1 2-1,1-1 499,1 0 1,0 1 0,-3-1 0,-1 3 167,1 3 0,-1-2 1,1 0-582,0 4 1,-4 1 0,-1 5 0,0 1-1519,0 1 1,-4 2-1,3 0-1113,-1-1 2661,-2-4 0,7 4 0,-3-4 0</inkml:trace>
  <inkml:trace contextRef="#ctx0" brushRef="#br1">20039 13555 8332,'20'-44'-236,"-1"1"0,-2 8 758,-2 7 0,-1 8 0,-3 11 381,0 2 0,-6 3 1,0 8-1,-1 3-26,-1 2 0,2 8 0,-3 4 1,2 6-277,-2 4 1,-1 6-1,-1 2 1,0 2-581,0 2 0,-1 3 0,-1 0 0,-3-1-618,-1-2 0,-1-1 0,-5-1 0,-1-1-743,-1 1 1,-1-7-1,2-9 1,-3-4 216,0-3 1,2-4 0,-3-7 0,2-5 999,2-4 1,1-9 0,3-6 0,0-5 135,2-2 1,5 0 0,-2-3 0,4 0 664,4-1 0,3 8 1,6 0-1,2 2 226,2 2 1,4 3 0,5 0 0,0 3-551,0 3 0,7 5 0,0-2 0,4 4-243,3 4 0,-2 1 1,0 4-1,-2-1-349,-1 1 1,-7 2-1,-3-3 1,-5 1-567,-6 2 0,-4-4 1,-10 0 548,0 1 0,-10 2 0,-4 0 0,-5 1 325,-2 0 1,-1 0 0,1 4 0,1 1 104,2 1 1,-1 3 0,5-3 0,1 4-559,1 0 0,7-1 0,1-1 383,3-1 0,1-1 0,0 5 0</inkml:trace>
  <inkml:trace contextRef="#ctx0" brushRef="#br1">20422 13641 8377,'0'-15'252,"0"1"262,0 1 0,1 6 1,3 5-1,3 5-28,2 8 1,2 5 0,0 8-1,-1 2-770,1 1 0,-4 5 1,-1 4-1,0-2-364,0-1 1,-4-1 0,2 0 0,-3 0-9,-1 0 1,0-5-1,0-2 565,0-3 1018,0-10 1,0-7-1,1-13 1,3-5 142,3-5 1,2 2 0,2 2 0,1 2-569,2 2 0,-2 0 0,3 2 0,-1 2-581,0 1 1,4 2 0,-4 4-1,-1 1-293,-1 2 1,-1 8-1,-2-2 1,-1 2-145,-1 0 1,-4-1-1,0-1 1,-1 1-1108,-2 0 1548,0-5 0,1-3 0,1-6 1,2-5 322,-2-1 1,4-3 0,1-1 0,2-1 165,2 1 0,3 1 0,0 2 0,1 0-98,0 3 0,0 2 1,4 5-1,-2 0 7,-2 0 1,1 1 0,-3 4 0,1 5-303,-1 3 0,-5 2 0,-1-2 0,0 1-489,-1-1 1,2 3 0,-4-2 0,-2-1-1804,-1-1 1624,-1-7 0,4-1 0,1-9 421,1-5 1,-3-2 0,3-5 0,0 1 342,0-1 1,1-2-1,5-4 1,1-3 391,1-2 0,1 0 1,0-4-1,2 0-29,3 0 0,0 0 0,-1 2 0,-2 1 269,-2 4 0,-1 8 1,-3 4 434,0 4-1045,-5 5 0,-2 8 0,-4 5 0,0 4-70,0 4 1,-3 4 0,-1 1 0,1 2-192,-2 0 0,3 6 1,-4-3-1,0 2-168,0-1 1,-1-1-1,-4 3 1,2-2-508,2 2 1,-3-3 0,4 0 0,-1-1-306,0-2 0,4-2 0,-3-2 1102,1-2 0,-3 2 0,2-3 0</inkml:trace>
  <inkml:trace contextRef="#ctx0" brushRef="#br1">21018 14024 8377,'-7'-20'0,"1"2"0,1 2 1109,3 1 1,6 4 0,6 0 0,5 2 70,5 1 0,4 2 0,8 0 0,0 1-731,0 3 1,1 1 0,2 1 0,4 0-587,3 0 0,-1 0 0,-2 0 0,-4 0-749,-2 0 0,-1 0 1,-1-1-1,-3-2-867,-3 0 1,-6-5 0,-2 0 0,-1-3 1752,1-7 0,1 0 0,3-8 0</inkml:trace>
  <inkml:trace contextRef="#ctx0" brushRef="#br1">21677 13726 8377,'-6'-11'0,"-2"0"1101,4 1 0,2 5 1,6 6-507,3 9 0,2 5 0,2 8 0,-1 0-435,1 2 1,3 5 0,0-2-1,1 3 21,0 1 1,-3-2 0,1 0 0,-5-3-238,-4-1 1,-4-1-1,-5-5 1,-6-2-256,-5-4 0,-9-7 0,-3-5 0,-3-4-442,-1-5 0,1-3 0,3 0 753,3-1 0,3 1 0,0-1 0</inkml:trace>
  <inkml:trace contextRef="#ctx0" brushRef="#br1">10881 15024 8425,'-9'-1'-827,"0"-2"1,2 0 1652,-1 0 1,3 1-496,2-2 1,0 3 183,0-2 127,2 2-351,-4 1-190,5 0-60,-5 0 173,4 0-97,-8 0 0,6 0 84,-4 0-155,5 0-40,-3 0 117,5 0 119,-5 0-306,4 0-596,-4 0-509,5 0 139,0 4-120,0-3 1150,0 4 0,0 0 0,0 1 0</inkml:trace>
  <inkml:trace contextRef="#ctx0" brushRef="#br1">10839 15066 8452,'-7'-6'-133,"-1"2"1004,0-1-173,-1-1 0,2-3 138,0 2 0,4 1-434,0 2 1,3 3 0,3-3-170,4 3 1,3 1 0,0 0 0,2 0-7,2 0 1,3-1 0,5-1 0,3-3-124,4-1 1,1 4-1,1-3 1,-1 1-59,-2 1 1,0-4 0,4 3 0,-1 2-198,-3 1 0,-3-3 1,-6 1-1,-2 0 20,-2 2 0,-1 0 1,-3-2 229,-1 0 1,-3-1 0,-1 3 185,-1-2 1,0 1 383,-2-1-516,-1 2 1,2 5-124,-4 3 1,0 3 0,0 2 0,0 1-3,0 1 1,0 5 0,0-1 0,0 2-20,0 1 1,0 5-1,0 2 1,0 3-56,0 1 0,0 1 0,0 1 0,0 2-95,0-2 0,0 3 0,0-2 0,0-2-106,0-3 0,0 0 0,0-6 0,0-1-363,0-4 0,0-4-1110,0-4-833,0-5 2010,0-2 1,-4-13-1,-2-3 1</inkml:trace>
  <inkml:trace contextRef="#ctx0" brushRef="#br1">11105 15396 8452,'-4'-10'0,"0"-1"0,1 0 463,-2 1 0,4-1 0,-3 0 736,3 1 1,1-1-561,0 0 0,5 2 1,2 2-61,3 3 0,1 0 0,2 0 0,2 2-87,-2 1 1,3 1 0,2 0-1,2 0-298,1 0 1,0-4 0,2 0-1,2 2-114,3 1 1,-1 1 0,0-1 0,1-2-382,-1 0 0,-4-1 0,2 4 0,-2 0-809,-2 0 0,-4 0 0,-3 0 1,-1 0 2,1 0 1,-2 0 0,2 0 0,-2 0-1643,-2 0 2749,1 0 0,4 0 0,2 0 0</inkml:trace>
  <inkml:trace contextRef="#ctx0" brushRef="#br1">11828 15173 8452,'-5'-11'0,"-2"0"533,-2 1 1,-2 0 0,0 3 0,1 4 371,-1 2 0,0 2 0,0 2 0,-2 6-405,-2 4 0,1 0 0,5 4 0,0 2-281,2 1 0,1 3 0,-1 0 1,4 2-348,2-1 0,2 2 1,2 0-1,4 0-138,3 0 0,5-1 0,3-5 1,3-2 3,4-4 1,1-4 0,4-2 0,-2-5 224,2-2 1,-1-3-1,1-4 1,-3-6 280,-1-3 0,-3-4 1,-5-5-1,-4-2 367,-2-1 1,-2-1-1,-3-3 1,-5 3-183,-4 3 1,-4-1-1,-6 1 1,-2 1-340,-4 2 0,-2 5 0,0 3 0,1 3-462,1 4 0,4-1 0,-2 4-800,0 2 0,2 1 0,5 2 0,1 3 1172,5 3 0,2 7 0,1 2 0</inkml:trace>
  <inkml:trace contextRef="#ctx0" brushRef="#br1">13008 15003 8301,'0'-17'59,"0"0"0,0 4 0,2-2 1,0 0-1,2-1 617,-2 3 0,-1 1 0,-1 2 1132,0-1-1240,0 1 1,-5 5-1,-1 5 1,-1 7 724,0 6-1059,0-1 0,-2 11 1,0 0-1,2 3 0,0 3 1,0 2-1,1 1 15,2 0 0,-4 0 1,5 0-1,1 1-699,0 2 0,2-1 0,0 1 0,0-2-969,0-1 1,5-5 0,3-2 0,4-3 1418,2 0 0,10-10 0,-2-3 0</inkml:trace>
  <inkml:trace contextRef="#ctx0" brushRef="#br1">13274 15205 8303,'-1'-10'688,"-2"2"-144,-4 1 1,-3 4 0,-1 1 0,1 4-107,-1 6 1,1 2 0,0 4 0,2 4-329,1 2 0,4 2 1,-1-2-1,0-1-548,1-2 1,-1 1-1,4 2 1,0-2-29,0-4 0,4-2 0,0-3 0,2-2 286,2-3 1,2-6 0,-1-4 0,0-3 403,-2-2 1,0-7 0,2 0-1,0-1 336,-2 1 1,-1 0 0,1 3-1,-3 2 760,1 2 1,-3 1-1071,6 3 0,-6 3 0,1 8 1,-1 4-771,-2 5 1,0 5 0,0 6 0,1 2-1453,2 1 0,-1-4 1972,1 2 0,8 2 0,1 1 0</inkml:trace>
  <inkml:trace contextRef="#ctx0" brushRef="#br1">13593 15077 8303,'5'-28'115,"2"2"0,3 3 406,0 7 1,1 4 0,0 5 0,0 3 153,4 3 1,-2 7 0,3 5 0,-2 5-199,-4 4 1,0 3 0,-4 1 0,0 5-358,-2 2 1,-3-3 0,-2 0-1,-3 2-324,-3 1 0,-3-1 0,-5 0 0,-2-3-361,-3-1 1,-3-1 0,1-5 0,-1-3-86,3-7 0,2-4 1,1-6-1,2-1 628,4-3 1,5-6-1,3-8 1,6-2 157,4-1 0,7-1 0,4 1 0,2 1-71,1 2 0,0 3 0,1 5 0,0 2 20,3 1 0,-6 5 0,1 1 0,-5 5 125,-5 7 1,-3 7 0,-5-1 0,1 3 18,-5 2 0,-2-1 1,-7 0-1,-1-1-142,-2-2 1,2-3 0,-2-5 0,2-3-73,2-3 0,0-4-242,3-4 1,2-5 0,6-7 0,3 0 107,3-3 0,3 2 1,0-1-1,1 1 75,-1 0 0,5 2 0,-1 4 1,-1 2 29,-1 2 0,-2 2 0,1 5 0,0 2 110,-1 5 1,-3 2 0,0 8 0,2 2-141,0 1 1,-1 2-1,2-1 1,2 0-228,-1 0 0,1-4 0,-1-3 0,0-2-20,-1-1 1,1-5-1,1-4 1,1-4 132,1-6 0,0-7 1,-3-6-1,-1-6 587,1-4 1,0-1 0,0-1 0,2-3 207,2-3 1,-1-2-1,-4-3 1,1-1-24,0-1 0,-1-2 1,1 5-1,0 7 88,-1 5 0,4 6 0,1 8-550,-2 7 1,-2 6-1,-1 10 1,-2 7-69,-1 6 0,-1 5 0,1 9 0,-2 2-118,0 4 1,-4 3 0,2 0 0,-1 0-799,-2-3 0,0 1 0,0-5 0,-2 1-421,-1 0 1,0-4 0,-4 0 0,-1-7-3,-1-6 1,-2-8 0,0-10 1117,1-7 0,4-7 1,2-11-1,3-2 418,1-1 1,1-1 0,3-4-1,3 0 289,2 0 0,8 1 1,3 3-1,6 3-40,5 3 0,-1 6 1,9 6-1,3 5-307,3 4 0,-2 10 1,2 5-1,-4 6 102,-6 5 1,-8 2 0,-6 5-1,-6-1 47,-7-3 1,-6 2 0,-10-5 0,-10-3-110,-8-3 0,-6 0 1,-2-6-1,-1-2-915,0-3 0,2-6 1,3 2-1,1-3 652,4-1 0,3-5 0,1-1 0</inkml:trace>
  <inkml:trace contextRef="#ctx0" brushRef="#br1">8881 15428 8216,'-7'-3'-67,"0"-2"1,-1 0 0,0-1-1,-1 1 774,2 1 0,5-1 0,0 1 1,4-1-268,5-1 0,7 1 0,4 4 0,3-2-268,4 0 0,3-4 0,8 2 0,4 0 0,5-1 0,6 2-86,4-1 0,1-3 0,-26 5 0,0 0 0,1-1 0,0 1-159,0-1 0,0 1 0,1 0 0,-1 0 0,28-4 0,-6 3-487,-5 3 1,-14 1 0,-6-1 241,-4-3 0,-14 3 0,-6-3 0,-10 3 81,-7 1 1,-3 0 0,-6 0 0,1 0 308,0 0 0,-4 0 1,0 0-1,1 0 202,2 0 0,5 0 0,3 0 0,2 0 1035,2 0-1179,4 0 0,7 4 0,10 0 0,5 4-89,4 3 1,5 0-1,1 4 1,0 0-62,0-1 1,-1 1 0,-5-2 0,-2 1-120,-4-1 0,-7-1 0,-6-1 1,-7-1-266,-8 1 0,-11 0 0,-5 1 1,-6 1 403,-2 1 0,-5 5 0,-6-3 0</inkml:trace>
  <inkml:trace contextRef="#ctx0" brushRef="#br1">5574 15226 8387,'-17'-5'-222,"2"3"0,4-4 0,0 0 0,1 1 1233,-1 1 1,0-4-583,1 5 0,4-2 1,4 3-1,4-2-254,5 2 0,7 1 0,4 1 0,3-1-88,4-3 0,2 3 0,6-4 1,3 2-41,3-1 0,4-4 0,1 2 0,-2-1 3,-1 0 1,-1 3-1,-1-2 1,-5 1-92,-4 3 1,-5 1 103,-8 1 1,-7 1 0,-10 1 108,-6 2 0,-7 5 0,-1 1 0,1 4 54,1 3 1,1 0 0,1 6 0,-1 2-60,0 3 1,2 6 0,1 3 0,1 1-134,-2 2 0,5 1 1,-1 2-1,1-2-433,1-2 0,-1-2 0,5-6 0,2-3-236,0-3 0,4-4 0,-2-3 0,0-4-867,0-2 0,-2-5 1502,-3 0 0,0-4 0,0 1 0</inkml:trace>
  <inkml:trace contextRef="#ctx0" brushRef="#br1">5669 15556 8431,'-6'-7'240,"3"0"1,2-2 325,1 0 0,0-2 0,2 1 45,5-1 0,1 0 1,11 1-1,4-1-104,4 0 1,4 2 0,2 1 0,2 1-290,4-2 1,3 0 0,-2-1 0,-4 2-625,-4 1 0,-3 5 0,-1-2 0,-3 3-690,-3 1 0,0 0 0,-2 1 0,-3 3 1096,-2 3 0,1 2 0,1 2 0</inkml:trace>
  <inkml:trace contextRef="#ctx0" brushRef="#br1">6265 15417 8431,'-11'-10'191,"4"3"1,0 0 758,-1-2 0,2 5 1,0 1-362,1 6 0,-2 4 0,4 6 0,0 2-407,2 2 1,1 0 0,0 5 0,1-1-327,3 0 0,2 1 0,4-2 0,2-1-162,2-2 1,-1 0 0,4 1 0,-1-5-207,1-5 1,1 0 0,2-4 0,-1-3 667,-2-4 0,-2-4 0,1-7 0,-2-5 473,-4-4 1,-1-1-1,-5-4 1,-2-2-45,-1-1 1,-3 3-1,-4 1 1,-5 0-317,0-1 0,-6 9 1,-1 2-1,-2 4-1243,-1 2 0,0 5 0,1 3 974,2 1 0,-2 12 0,3 2 0</inkml:trace>
  <inkml:trace contextRef="#ctx0" brushRef="#br1">4946 14247 10282,'0'-21'72,"0"0"1,0-1 0,1 2 0,3 1 0,3 3 0,2 0 647,2 3 1,-4 1 0,0 3-1,1 2-250,2 3 0,0 3 1,1 4-1,0 2 0,-2 7 1,-1 5-85,0 5 1,-3 1-1,4 5 1,-3 2-354,-2 0 0,0 2 0,-4 1 1,-1 2-465,-3 0 1,-3 5 0,-6-1-1,-3 2-483,-5-2 1,3-4-1,-8-7 1,0-3 302,-3-2 1,0-8-1,-1-4 1,3-7 483,1-2 1,1-7 0,5-3 0,2-5 200,4-5 0,3-2 1,4-1-1,4 0 370,2 4 1,2-2 0,4 6-99,5 3 1,2 4 0,5 6-1,-1 2-105,1 1 1,-1 8 0,3 8 0,-1 4-102,1 6 1,-4 5-1,-1 3 1,-3 2 119,-4 4 0,1 5 0,-4 5 0,-2 0-10,-1 0 0,-2-1 1,-1-2-1,-3-4-15,-1-2 0,4-4 0,-2-5 0,4-6-40,4-5 1,3-4 0,8-3-1,7-4-34,5-4 0,5-5 0,3-4 1,4 0-544,2 0 0,1-4 1,-2-3-1,-3-3-1007,-4-1 1389,1 6 0,-7-5 0,5 4 0</inkml:trace>
  <inkml:trace contextRef="#ctx0" brushRef="#br1">2404 14524 8400,'-11'-17'424,"2"3"1,0 2 0,2 3 454,-1 2 0,3 4 0,2 9 0,2 6-331,1 3 0,0 4 0,0 6 0,1 2-333,2 0 1,0 4 0,3-2-1,0 2 1,-2 4 0,1 0-572,-3 0 0,0 1 0,-2 1 0,0-1-757,0 1 1,-2-3 0,0-5 0,-3-6 1112,-1-4 0,-1 1 0,-3-3 0</inkml:trace>
  <inkml:trace contextRef="#ctx0" brushRef="#br1">2393 14609 8400,'16'-38'80,"-5"1"0,5 7 0,-2 2 335,0 7 0,5 6 0,-2 8 0,0 3 250,1 3 0,0 1 0,3 1 0,-1 4-107,-2 6 0,-3 0 0,-5 7 0,-3 1-418,-4 1 0,-2 3 0,-3 0 0,-4 3-241,-4 1 1,-9-3-1,-1 1 1,-5-3-794,-2 0 0,-1 1 0,-1-1 0,2-6-49,1-3 1,-3-2 0,4-2 0,2-2-27,0-3 1,7-4 968,2-4 0,2-6 0,1-7 0</inkml:trace>
  <inkml:trace contextRef="#ctx0" brushRef="#br1">2702 14726 8400,'-4'16'124,"-1"-1"1,-1-4 520,-2 0 1,-1-4 0,-2-1 0,0-1-142,1-3 1,-1 3 0,1-2 0,-1 0-505,0-2 1,4-1 0,0 0-541,-1 0 1,3 5 198,2 2 0,1-1 0,2 2 1,0 3 209,0 2 0,4 2 1,1-1-1,1 4 83,2 2 1,-2 0 0,0-2 0,0-3-59,-1 1 0,-1-8 1,3 1 85,1-3 1,1-3 0,-1-8 0,-1-5-157,1-3 0,2-5 0,0 0 0,1-4-116,0-2 0,3 1 1,1-3-1,2 1-868,2 1 1160,1-1 0,1 3 0,0 1 0</inkml:trace>
  <inkml:trace contextRef="#ctx0" brushRef="#br1">2999 14407 8400,'0'-12'-126,"0"-1"0,0-1 1096,0 1 0,-1 4-82,-2 2 1,2 6 0,-3 2 0,3 8-375,1 4 0,0 9 1,-1 0-1,-2 4-367,0 4 0,-1 2 0,3 2 0,-1 2-417,-2-2 0,-1-1 0,3-1 0,-3 1-645,-1 3 1,-1 0-1,-3 3 1,-1-3-1147,0-3 0,-3-5 2061,0 1 0,-5-11 0,3 3 0</inkml:trace>
  <inkml:trace contextRef="#ctx0" brushRef="#br1">2808 14885 8400,'4'-17'-14,"0"-1"1,1 0 147,0 2 0,3-3 0,-1 5 0,4 1 369,3 1 0,4 1 0,5 1 0,3 0-226,1 3 0,2-1 0,3 4 0,0 2-548,0 1 0,-1 1 1,0 0-1,-2 0-462,-5 0 1,-1 1 0,-3 1 732,-2 2 0,2 4 0,-4-2 0</inkml:trace>
  <inkml:trace contextRef="#ctx0" brushRef="#br1">3276 14747 8400,'-8'7'117,"-3"0"0,-1 2 453,1 0 0,0 5 0,0 0 0,2 1 291,2 0 0,-2 0 0,6 4 1,1-2-687,0-2 1,2 4 0,0-2 0,0-1-1397,0-2 0,4-2 1221,-1-1 0,6 0 0,-3-1 0</inkml:trace>
  <inkml:trace contextRef="#ctx0" brushRef="#br1">3255 14641 8400,'7'0'-1091,"0"0"1295,0 0 1,4 4 0,-2 5-205,-2 4 0,7 3 0,-2 6 0</inkml:trace>
  <inkml:trace contextRef="#ctx0" brushRef="#br1">3382 14896 8400,'0'-11'125,"-3"-3"0,-1-1 0,2 0 625,1-1 0,6 1 0,2 2 0,2 0 478,2 3 1,-1 3-1,1 5 1,1-2-993,2 2 1,-2 6-1,2 3 1,-2 2-605,-2 2 0,1-1 1,0 1-1,-2 0-498,-2-1 0,2 1 0,-6 0 0,1-2-2810,0-2 3308,-2-2 1,2-6 0,-4-3 692,0-3 1,-3-2-1,-1-2 709,2 0 1,1 4 180,1 0 1,1 6-874,2 1 0,0 5 0,4 5 1,0 1-474,-1 0 1,3 3-1,-2 0 1,3-1-697,0-1 1,-2-3 0,-1-1 0,1-2 100,1-1 1,-2-1 0,1-6 600,0-1 1,-3-4-1,-2-7 1,-1-4 264,2-2 1,-2-5-1,4-1 1,-1-1 491,-3-3 1,4 1 0,1-1 0,3 3 18,0 1 0,-2 5 0,-1 5 0,0 3-195,-1 4 0,3 5 0,-3 2 0,1 4-200,0 5 1,-3 6-1,2 3 1,0 0-112,-1 3 1,-1 1 0,2 0 0,0-1-1035,0-1 1,0-1 0,1 2 0,-3-3-251,1-1 1139,-4 4 0,4-7 0,-5 4 0</inkml:trace>
  <inkml:trace contextRef="#ctx0" brushRef="#br1">3819 14641 8400,'0'-22'-69,"0"2"1,0 1 329,0 2 1,0 3 0,1-2-1,1 3 879,2 4 1,0 5 0,0 1-669,3 1 0,-1 7 1,0 2-1,0 3 57,0 0 1,-3 6-1,3 0 1,-1 2-198,-3 0 0,-1-1 1,-1 6-1,0 1-243,0 0 1,0 5 0,0-3 0,0 0-497,0 0 0,-1 3 1,-1 0-1,-3 0-939,-1 0 0,3 0 1,-3-3-1,1 1-1995,3 3 3341,-4-9 0,5 4 0,-4-8 0</inkml:trace>
  <inkml:trace contextRef="#ctx0" brushRef="#br1">3680 14917 8341,'0'-10'203,"0"-1"0,0 0 1,1 1 263,3-1 1,2 4 0,6 0 0,2 0 81,4 1 1,3-3 0,4 1-1,3 0-387,3 1 0,1-1 1,0 3-1,0 0-452,-1 1 0,-3-3 0,-4 2 0,-2 0-1066,-5 0 1,-1-2 1355,-6 4 0,-4-6 0,-1 4 0</inkml:trace>
  <inkml:trace contextRef="#ctx0" brushRef="#br1">4063 14662 8341,'11'0'-359,"-1"0"0,1 0 356,0 0 0,3 0 0,0 1 0,-1 3 663,-1 3 0,-3 2 0,0 2 0,-2 1 66,1 2 0,-3-1 0,-2 4 0,-3-1-320,-3 1 1,-4-4 0,-6 2-1,-3-1-292,0 0 1,2-3-1,-3-4 1,0 0 14,1-1 0,6-1 1,0-5-1,2 1-1507,2 3 1,1-2 1377,5 5 0,9 0 0,3 4 0</inkml:trace>
  <inkml:trace contextRef="#ctx0" brushRef="#br1">19316 12353 8393,'0'-7'-287,"0"0"0,1-1 1,3-2-1233,3 0 1519,2-1 0,2 0 0,-1 1 0</inkml:trace>
  <inkml:trace contextRef="#ctx0" brushRef="#br1">19380 12279 8393,'-11'-11'-1091,"2"0"1136,2 1 1,-2 3 2052,6 0-1867,-1 4 1,4 1-1,0 8 1,1 4 51,3 2 1,-3 6 0,3 2-1,-3 5-54,-1 2 1,0 1-1,0 4 1,0 1-152,0 3 1,-4 1-1,0 4 1,-2 0-175,-3 3 0,5 0 1,0-5-1,3-4-337,1-2 0,0-5 0,0-4-481,0-1 0,1-8 163,3-4 0,2-6 751,4-9 0,1-7 0,-1-5 0</inkml:trace>
  <inkml:trace contextRef="#ctx0" brushRef="#br1">19390 12279 8411,'-10'-11'-489,"-1"-1"0,2-1 850,2-1 1,3 0-1,8 3 46,3 1 1,2 2 0,3 3-1,3-1-126,7 0 1,0 3 0,6-1 0,2 0-208,1 1 0,5-2 0,3 2 1,3 0 42,0 1 1,9-1 0,3 1 0,4-3-65,-27 2 0,0 0 0,2 0 0,0 0 0,2-1 0,0 0 0,1 1 0,0 0-74,1 1 0,1-1 0,1 0 0,-1-1 0,-1 2 0,1 1 0,-1-1 0,1 0 27,1 0 0,0-1 1,-3 2-1,0 0 1,2-2-1,-1 0 1,0 1-1,-1-1-31,1 2 1,-1 0 0,2 0-1,-1 1 1,0 0 0,-1 0 0,0-1-1,0 1-32,0-2 0,-1 0 1,-1 2-1,-1-1 0,2-1 1,0 0-1,0 2 0,0-1 14,0 1 0,0 0 0,-4 0 0,0 0 0,1 0 1,0 0-1,-1 0 0,1 0 11,-1 0 1,0 0 0,0-1 0,0-1 0,0-1 0,-1 1-1,1 0 1,0-1 32,27-2 0,-3-2 0,0 3 0,1-2 24,-26 2 0,1-1 0,26 0 1,0-3-1,-2 1 36,-2 1 0,0-2 0,0 3 1,0 1-26,1-1 1,0-2 0,1 3 0,2 2-39,-1 1 1,-2-3 0,0 1-1,3 0 16,3 2 1,1 1 0,-31 0 0,1-1 0,0 0 0,0 0-5,27-3 0,-3 1 0,-2 3 0,2 0-18,1 0 1,-2 0-1,-1 0 1,-6 0-12,-3 0 0,2 0 1,-1 0-1,-3 0-7,-2 0 0,-1 0 0,3 0 0,-2 0-8,-1 0 1,-1 0-1,2 0 1,-2 0-12,-2 0 0,1 0 0,-3 0 0,2 0-21,-2 0 1,0 0-1,-1 0 1,2 0 141,-1 0 0,-8 0 0,2 0 1,-4 0-84,-3 0 1,2 0-1,0 0 1,2 0 83,-1 0 1,-2 0 0,0 0 0,0-2-99,3-1 1,-3 2 0,3-3 0,-2 3-50,-2 1 1,0 0 0,0 0 0,1 0 30,-1 0 0,-1 0 0,-2 0 0,-3 0 21,0 0 0,-6 0 0,1 0 95,0 0 0,-4 0 33,1 0 1,-4 0-250,4 0 60,-4 0 110,2 0 0,-5 1 0,0 3 25,0 3 0,0 2 1,0 2-31,0-1 0,0 5 0,0-1 0,0 0-11,0 1 0,0-2 0,0 5 0,0 1-61,0 1 1,-4 1 0,-1 2-1,1 1-86,-1 0 1,-2 5-1,2-3 1,0 0 71,1 0 0,-4 2 0,4-2 0,-1 0 30,0 0 1,2-2 0,2-5 0,-2-3 96,0 0 0,-1-2 177,4-4 1,-1-4-10,-3-2 0,2-3-125,-5-1 0,3 0 0,-3 0-78,-1 0 0,2-3 0,-1-1 0,-1 2-50,-2 0 1,-2 2 0,-1 0 0,-2 0-79,-1 0 1,-6 0 0,-3 0 0,1 0 66,-2 0 1,-2 4 0,-5 0 0,-2-2 13,-4-1 0,-2-1 0,-2 0 0,-1 0 89,-2 0 0,-1 0 1,-4 1-1,3 2-87,0 0 1,2 1 0,3-4 0,-2 0-145,-1 0 0,-4 3 0,3 1 0,-3-1 30,-4 2 0,4-4 1,-3 3-1,1-2-7,0 2 1,-3-3 0,0 4-1,-2-2 85,2 1 1,0-1 0,2-2 0,0 2 76,0 0 1,3 1-1,2-3 1,-1 1-17,1 2 1,-2 0-1,-3-3 1,1 1-34,2 2 0,-1-1 0,4-3 0,-1 1-38,-3 3 1,0-2 0,1 4 0,3 0-80,0 0 0,1-2 0,-5 2 1,-1-1-11,1 1 1,0-2 0,-1 2 0,0 0 20,-1 0 0,7-3 0,-4 3 0,5-1 13,3-3 0,-2 3 1,-1-2-1,-1 0 83,1-2 1,-2-1 0,1 0 0,0 1 48,-1 3 0,6-3 0,-1 4 0,0-2 2,1 1 1,-1 0 0,-1-1-1,2 0 53,2 0 0,2 1 0,5 1 1,0 0 52,0 0 0,5-1 1,2-1-1,3 0-120,1 0 1,-2 1-1,-1 1 1,0 0 4,0 0 0,-2 2 0,0-3 1,-1 2-51,-3 3 1,0-4 0,-1 1-1,1 0-11,2 0 0,0-2 0,-3 2 0,1-2 59,2-1 0,3-2 0,-2-1 1,0 0 9,0 0 0,2 0 0,-2 0 1,-1 0-44,1 0 1,-1 0 0,-4 0 0,0 0 7,0 0 1,4 0 0,-1 0 0,-1 0 9,-5 0 0,6 0 0,-2 0 0,3 0 64,1 0 1,-1 3-1,0 1 1,3 0 17,3 0 1,0-1 0,1 3 0,1-1-18,2 1 1,3-2 0,4 2 0,1 0-233,-1 0 1,-1 0-1,-1 2 1,-1-2 3,1-1 1,1 2-1,0-3 1,-1 1 99,-1 0 1,1 0 0,5-3 0,1 1 155,-1 0 0,3-3 472,1-4-452,3 3-343,1-4-433,0 1 518,0 2 1,0-3 289,0 1 1,-1 3 0,-1-4 19,-2 0 0,-4 4-232,1-2 73,-3 1 0,-5 2 0,-2 0 0</inkml:trace>
  <inkml:trace contextRef="#ctx0" brushRef="#br1">19507 12768 8421,'-6'-5'1868,"2"4"-1502,8-8 0,2 6 0,5-3 0,0 2-332,-1 1 1,-3-1 0,-1-1-1,0 0 1,-1-1 0,1 0-76,0-2 0,-4-1 0,3-2 0,-2 0 17,1 1 0,1-2 0,-3-2 0,2-4 40,-2-2 1,4 0-1,0 1 1,1 1 118,0-1 1,1-1 0,5 0 0,1 2-52,-1 4 0,3 1 0,-1 1 0,0 2-141,1 4 0,-1 0 0,-2 3-49,1 5 1,-1 2 0,-6 8 0,-2 1-51,0 1 0,-4 4 0,3-3 0,-3 1-52,-1-1 1,0 1-1,0-3 1,0 1 28,0-1 0,0-1 0,0-2-5,0 1 0,1-5 167,3-3 1,1-2 0,6-2 20,0-2 1,-4-3-1,0-5 1,1 1-52,2-1 0,0-3 0,1 0 1,0-1 6,-1 0 1,2 3 0,1-3 0,1 1 55,-1-1 1,-2 1 0,-3 4 237,-1-1 0,-3 2 926,3 1-913,-5-1 0,3 9 0,-5 0-32,0 6 1,0 3 0,0 2 0,0 0-130,0-1 0,0 1 0,0 1 0,0 1-153,0 1 0,-4 1 1,1-2-1,0 1-200,2-1 0,-2 3 1,-1-1-1,2 1 25,1-1 0,1-1 1,-2-3-1,0-1-567,-1 1 0,-1 0 0,4-1-331,0 1 0,1-4 1120,3 0 0,-3-4 0,4 1 0</inkml:trace>
  <inkml:trace contextRef="#ctx0" brushRef="#br1">20337 12438 9250,'-17'0'-274,"2"-3"0,4-2 0,1 0 1130,-1 1 0,4-4 1125,0 5-1591,5-1 1,-3 9-1,5 2 1,0 3-130,0 0 0,0 1 0,0 0 0,0-1-98,0 1 0,-1 3 0,-2 0 1,0 0-178,0 2 1,2-4-1,1 2 1,-1-2-80,-2-2 0,1 1 0,-1-1 0,2 1-637,1 0 0,0-4-397,0 0 1,0-3 0,1 1 1130,2 0 0,3-1 0,5-4 0</inkml:trace>
  <inkml:trace contextRef="#ctx0" brushRef="#br1">20677 12247 10987,'0'-11'-136,"0"0"0,0 1 0,0-1 0,0 1 1,2-1 864,1 0 1,-2 4 313,3 0-739,-3 0 0,-1 2-100,0 5 0,-1 5 0,-2 6-60,0-1 1,-2 1 0,3 1-1,-3 1-139,-1 1 1,3 5-1,-3 0 1,0 3-163,0 3 1,0 5 0,-2-3 0,1 1-1,-2 1 1,1-6 0,0 3 0,1-1 155,-2 0 1,4-2 0,-1-5 0,1-4 107,3-2 1,-3-1-202,1-1 1,2-4 0,5-2-236,5-3 1,1-4-1,2-1 1,-1 2-365,1 0 0,0 1 705,-1-2 1,6 2-1,0-4 1</inkml:trace>
  <inkml:trace contextRef="#ctx0" brushRef="#br1">20890 12502 11643,'0'-11'-953,"0"1"1422,0-1 1,1 5 0,2 2 0,1 0-308,2 0 0,-2 1 0,3 3-639,1 0 0,-2 3 1,1 1-1,0 0-1181,-1 0 1609,4-3 0,-4 9 1,4-4-1</inkml:trace>
  <inkml:trace contextRef="#ctx0" brushRef="#br1">21071 12491 10702,'1'-7'-17,"1"0"731,2-1 1,4 3 0,-1 2-1,2 0-603,-2 0 0,2 2 1,-2-3-1,4 3-1451,3 1 0,-6 0 1300,3 0 0,2 5 0,4 1 0</inkml:trace>
  <inkml:trace contextRef="#ctx0" brushRef="#br1">21305 12491 11643,'0'-7'1489,"0"0"-1209,0 0 1,5 1-1,2 3 1,2 2-372,2 1 0,3 0 93,0 0 1,5 0 0,-2 0 0</inkml:trace>
  <inkml:trace contextRef="#ctx0" brushRef="#br1">21592 12481 14356,'-11'-11'-1437,"2"1"1824,2-1 1,2 0-1,6 2 703,3 2 1,2 2 0,6 5 0,1 0-1175,1 0 0,4 0 1,-3 0-1,0 1-1512,1 3 0,-1-2 1580,-1 5 1,3-4-1,4 1 1</inkml:trace>
  <inkml:trace contextRef="#ctx0" brushRef="#br1">22964 12045 10605,'7'-5'18,"0"-2"1,2-3 0,0 1 0,1 1 269,-3 0 1,2 5 31,-2-4 1,3 3 0,0-2 332,1 2-556,0 0 0,-4 1 1,0-1-1,1 2 0,0-1 1,1 1 276,-2-2 1,-4 1 268,4 3-62,-4 0-418,1 0 1,-5 3 0,-1 2 0,-3 1 39,-1 2 0,0 2 0,-2 0 1,2 2-206,1 2 1,-3-1 0,2 5 0,-1 1-27,0 1 0,0 1 0,-2 1 0,0 0-256,2 3 1,1-3-1,-2 4 1,2-1-41,1 0 1,1-4 0,1-4 0,0-2-80,0-2 0,1 1 0,0-2-155,-2-2 1,1-2 157,3 3 0,1-4 1,2-1-1,4 0 353,3 0 0,0 1 0,1 3 1</inkml:trace>
  <inkml:trace contextRef="#ctx0" brushRef="#br1">23507 12406 14243,'-7'-3'506,"0"-1"-315,4-4 1,-2 2 0,5-5 159,0 1 1,0 3-1,2 0 1,0-2-52,2 0 1,3-5 0,-3-1 0,2 1-110,3-1 0,0 2 0,2-5 0,-1-1-172,1-1 1,-4-1 0,0 1 0,1 1 51,2 1 1,0 5 0,0-1-1,-2 3 482,-1 4-461,-4-2 0,1 13 0,-4 2 0,0 7-330,0 4 0,0 2 0,0 5 0,0 0-397,0 0 1,0-2-1,0 0 1,2-1 82,1 0 1,-2-3-1,4-1 1,0-3 118,2-5 1,-1 1 0,1-7 0,2 0 479,4-2 1,-1-7 0,3-4 0,1-4 175,2-2 0,-2-3 0,2-5 0,1-2 43,1-1 1,1 3 0,0-2 0,1 0-184,-1-2 1,0 1 0,0-1 0,0 4 418,-4 4 1,-1 2 0,-6 6 440,1 1 1,-5 4-804,-3 11 0,-6 3 0,-4 7 0,-3 4 24,0 2 0,-2 5 0,-1 0 0,-1-1-412,1 2 1,1-2 0,0 3 0,-1 0-330,-1 1 1,0-5-1,3 2 0,0-2-105,1-2 1,-1-1-1,0-2 1,2-4-189,2-2 1,3-6 730,8-3 0,2 3 0,4 0 1</inkml:trace>
  <inkml:trace contextRef="#ctx0" brushRef="#br1">24241 12151 16465,'0'-12'-840,"0"-1"1,0-1 0,0 1 1809,0 1 1330,0 1-1929,0 6 0,-5 5 1,-1 8-1,-1 4-60,0 2 0,1 4 0,-2-3 0,2 2-465,1 1 0,-2-1 0,2 1 0,0 1-823,1 1 0,0 0 0,4-1 1,0-2-1857,0 2 2864,0-3 1,-5 4-1,0-4 1</inkml:trace>
  <inkml:trace contextRef="#ctx0" brushRef="#br1">24453 12108 19362,'11'-21'-441,"3"5"0,2 3 0,0 3 1631,3 3 0,-4 5 0,0-2 0,-4 3-534,0 1 1,-2 5 0,-1 2 0,-5 2-666,-2 2 1,-1 1 0,-1 1 0,-4 2-40,-5 2 1,-2-1 0,-6 3-1,-1-2-140,-1-2 1,-1 4-1,0-3 1,1 2-422,2 0 0,-1-5 0,5 1 0,0-1 120,-2 1 0,9-2 0,1 1 268,7-5 0,10-3 0,8-5 0,5 0 493,4 0 1,3 0-1,1 0 1,-1-1-504,1-3 1,-4 3 449,-4-2 0,-1 6 1,-2 3-1</inkml:trace>
  <inkml:trace contextRef="#ctx0" brushRef="#br0">19422 12194 8161,'-10'0'48,"-1"0"0,0 0 1,1 0-1,-1 0 1,0 0 756,1 0 0,4-2-399,2-1 0,3 0 0,1-4 1,0-1-66,0-1 1,0-2 0,0-1 0,0-1-78,0-1 0,0-1 0,0 0 0,0-1-87,0-1 0,0-3 0,0 2 0,0-3-62,0-4 1,1 4 0,2-1-1,1 3-79,2 0 1,-2 3 0,2 2-1,-1 2-398,-3 2 1,4-1-856,1 0 0,2 6 76,2 1 1,-4 4 0,0 4 1140,1 3 0,2 2 0,1 2 0</inkml:trace>
  <inkml:trace contextRef="#ctx0" brushRef="#br0">19380 11896 8422,'-11'-5'-1022,"0"3"1450,1-6-108,4 6 112,1-3-206,5 5 0,4-1 1,0-1-87,2-2 0,0 0 0,3 1 0,-2 0-53,1 0 1,1-1 0,2-1 0,0 0-41,-1 0 0,2 1 0,1 1 0,1 0-4,-1 0 1,3-1 0,-1-1 0,2 0-47,1 0 1,-1 2 0,1 2-1,1-2 34,1 0 0,1-4 0,0 3 0,1 2-18,-1 1 0,5-3 1,1 0-1,0 2-12,-2 1 1,2 1 0,0 0-1,2 0-23,-1 0 0,0 0 0,3 0 0,-1 0 21,-2 0 1,0 0-1,4 0 1,0-1 62,0-3 0,0 3 1,0-4-1,0 2 32,0-1 1,0-3 0,-2 2 0,0 1-34,-2-1 0,0 0 1,0 3-1,-3-2-31,-3 2 1,-1 0 0,2-1 0,1 0-37,0 0 0,1 2 0,-4 1 1,1-1 40,-1-3 1,4 3 0,0-2 0,-2 1 14,0 2 1,-2 0 0,0 0-1,1 0-9,-1 0 1,0 0-1,0 0 1,1 0-26,-1 0 0,4 0 1,0 0-1,-1 0-20,2 0 1,0 0-1,5 0 1,0 0-2,2 0 0,-2 0 0,-3 0 0,2 0 31,0 0 0,1 0 0,-1 0 0,-3 0 12,-1 0 0,-1 4 0,-3 0 0,0-2-42,0-1 1,0 0 0,-6 2 0,0 0 6,3 0 1,0-2 0,0 0 0,-1 1-2,0 2 1,-1-1 0,1-3-1,1 0 108,1 0 0,1 0 0,0 0 0,1-1-17,-1-2 0,0 1 0,0-1 0,-1 2-43,-2 1 1,2 0-1,-1 0 1,4 0-53,1 0 0,1 0 1,-3 0-1,0 0-50,3 0 0,-3 0 0,4 0 0,-1 0 17,0 0 1,0 0 0,-3 0 0,2 0 47,1 0 0,0-1 0,-5-2 0,-1 0 79,-2 0 0,0-1 1,1 0-1,-3 0 71,0 0 0,-3 3 1,2-4-1,-2 1-175,-1 1 1,1-1 0,1 4-1,1-1-25,-1-3 1,-1 3 0,-1-2-1,2 2-115,2 1 0,-1 0 0,-4 0 1,1 0 31,0 0 1,-1 0-1,1 0 88,0 0 1,-1 0 38,1 0 1,-4 0-1,0 0-58,1 0 0,2 0 0,0 0-112,1 0 0,0 0 0,-1 0 57,1 0 1,0 0-1,-1 0 1,1 0 75,-1 0 1,1 0 0,0 0 31,-1 0 0,1-4 0,0 0 235,-1 2 1,1 1-9,0 1 0,-4 0-105,0 0 0,-5-1-32,2-3-202,-3 3 1,0-4-87,3 5 520,-3 0 25,8 0 1,-6 0-66,4 0-147,-5 0-331,3 0 299,-5 0-42,0 5 0,1-4 0,1 4-18,2 0 0,-1-3 1,-3 5-51,0 1 1,0-2 0,0 1 4,0 2 0,0-3 0,0 1-41,0 1 1,0-2-42,0 1 1,0 0-2,0 4 0,0-4 30,0 0 1,0-4-4,0 4 1,0-3 47,0 3 1,0-3-41,0 3 0,0-4 24,0 4 1,0 0 136,0 4 1,0-4 172,0 0 1,0 0-105,0 4 1,0-4-136,0 0 0,0-3-165,0 3 1,0 0-521,0 4 1,2-5-1,0-2-105,1 1 0,1-3 0,-4 5 0,1 1-1121,3-3 1864,-3 5 0,4-4 0,-5 4 0</inkml:trace>
  <inkml:trace contextRef="#ctx0" brushRef="#br0">23390 12843 13194,'0'-11'-167,"-1"0"0,-2 1 0,0-1 0,0 0 1,2 1-1,0 0 889,-3 3 0,3-2 0,-2 2 0,1 1-206,2-1 1,2 4-152,1 0 1,0 2-1,4 1-366,1 0 1,-2 3-1,0 2 1,-2 1-99,-1 2 0,-2-1 0,0 3 0,2 1-26,0 1 1,1 0 0,-4 0-1,0 1-48,0 1 1,0 1-1,0-2 1,-2 2 113,-1-2 1,2-2 0,-3 0 0,3 0 73,1-1 0,0 1 0,0 0-28,0-1 0,0 1 1,0 0-125,0-1 1,1-3 0,3 0 106,3 2 1,2-5 0,2 0 0,1-3 267,2-1 0,-1 0 0,5-1 0,1-3 76,1-3 1,2 1-1,2 0 1,2 1 7,1-1 1,0 2 0,3-2-1,-2 1-248,2 3 1,1-3-1,3 2 1,-1 0-105,-3 2 1,3 1 0,3 0 0,-2 0-75,-1 0 0,-1 0 0,-1 0 0,-2 0 70,0 0 1,-1 1 0,3 2 0,-2 0 64,0 0 1,-4 1 0,3 1 0,2 1-97,0 2 1,2-3-1,0 0 1,0-2 23,0 1 0,0 3 1,-1-3-1,-2-2 22,-1-1 1,-4-1-1,2 0 1,-1 0 128,0 0 1,-5-3 0,-5-1 0,-2 0 193,-2 0 0,2 1 0,-6-4 174,2-1 1,-3 2-1,-2-1-199,-3-1 1,-1-2 0,0 0-183,0-1 1,0-3 0,0 0 0,0-1-100,0 0 1,-4 2 0,1-4 0,-1 1 33,0-1 1,2 4 0,-2-1 0,0 2 39,1 2 1,-4-1 0,2 0 19,-1 1 0,-1 0 1,-3 2-290,3 1 1,1 5-551,3-2 1,-2 8 0,-3 3 0,2 2-853,1 2 0,0 1 1625,2 2 1,2 2-1,-4 6 1</inkml:trace>
  <inkml:trace contextRef="#ctx0" brushRef="#br0">17752 10417 8575,'-10'0'-908,"-1"0"1721,0 0-714,1 0 0,9 1 0,4 1 0,7 2 1,5-2-1,6-1 8,6-1 0,5 0 1,5 0-1,6-1 0,4-1 1,2-3-66,1-1 0,3 3 0,5-3 0,1 0-134,-28 3 1,0 0 0,27-1 0,-3-2 0,-4 2-44,-5 1 1,-3 1-1,-6 0 1,-5-2-18,-6 2 0,-8 0 1,-5 1-1,-3-1-56,-3-2 1,-6 0 0,-1 1 0,-6 0 91,-4 0 0,-5-1 0,-4-1 0,-3 0 115,-3 0 1,0-3 0,4 1 0,-2-1 71,-1 1 1,5-3 0,-1 4 0,3-1 257,4 0 1,1 1 0,3-2-242,2 1 1,7 4-1,7 0 1,3 2-67,5 1 0,2 4 0,7 4 0,1 1 17,-2 2 0,0 4 1,-2 3-1,-1 2 44,-2 1 0,-3 0 0,-5 2 0,-3 1 70,-4 0 0,-7 2 0,-8-2 0,-7 1-80,-5-2 1,-5-1-1,2-3 1,-2-3-52,1 0 1,8-6 0,0-4 0,4 0-276,7 0 0,4-4 1,10 2-1,5-3-1296,7-1 1549,8-5 0,2-1 0,5-4 0</inkml:trace>
  <inkml:trace contextRef="#ctx0" brushRef="#br0">19018 10268 8830,'0'-16'-19,"0"3"1,0-3 0,0 0 0,1 5 219,3 2 0,-2 5 1,5 4-1,0 1 1,0 2-1,-1 6 69,-1 4 0,2 3 1,-3 5-1,-1 2-392,2 2 0,-4-2 0,3 6 0,-3 0-137,-1 2 1,-4-3 0,0 0-1,-2-1-209,-3 0 1,0 0 0,-2 3 0,0-4-244,-4-4 0,2 1 710,-4-9 1,-1 5 0,-3-3 0</inkml:trace>
  <inkml:trace contextRef="#ctx0" brushRef="#br0">18837 10651 8316,'-6'-11'76,"3"0"1,8 6 150,5 1 1,2-1 0,6 2 0,2-1-148,3-1 0,5 3 0,4-4 0,-1 1-109,1 3 1,0-3 0,-1 2 0,-1-1-189,-2 0 1,-4 2-1,-1-2 220,-4-1 0,-4-1 0,-4-5 1</inkml:trace>
  <inkml:trace contextRef="#ctx0" brushRef="#br0">18997 10289 11541,'-6'-17'-1910,"4"3"2275,4 2 1,5 6 0,7 3 0,3 2-109,-1 1 0,4 0 0,-1 0 0,4 0-353,2 0 1,-1 0 0,-1 0 0,0 0-184,2 0 0,-3 0 1,-6 1 271,-1 2 0,0-1 1,-5 2-1</inkml:trace>
  <inkml:trace contextRef="#ctx0" brushRef="#br0">19390 10204 10025,'-10'0'200,"4"5"11,2 2 1,3 6 0,2 2 0,2 2-154,0 2 0,4 4 1,-3 3-1,-2 1-414,-1 3 1,-1 1-1,0 1 1,-1-1-148,-2 1 0,-4-3 0,-8-2 0,-1-2 523,-1-5 1,-8 1 0,3-4 0</inkml:trace>
  <inkml:trace contextRef="#ctx0" brushRef="#br0">19199 10534 10025,'0'-23'-216,"1"0"0,3-3 20,3-2 0,8 0 0,5-3 0,6 3 309,5 3 1,-2 5 0,8 5 0,0 5 61,2 4 0,-3 3 1,-1 5-1,-5 4-63,-1 5 1,-6 8 0,1 2 0,-5 6-36,-5 4 0,-7 1 0,-3 0 0,-5 1-83,-7 2 1,-1-2 0,-11 2 0,-4-5-39,-2-1 1,-3-6-1,-6 1 1,0-5-28,1-5 1,1-3 0,2-3 0,1-2-452,2-1 0,6-2 510,0-3 1,6-5 0,5-1 0</inkml:trace>
  <inkml:trace contextRef="#ctx0" brushRef="#br0">3670 11066 8972,'-5'-16'-370,"4"4"1,-4-2 0,1 1 0,1 0 0,1-1 993,0 1 1,2 1-1,0 2 1,0-1-433,0 0 1,4 8-1,1 5 1,-1 10 0,2 6-34,0 4 1,-3 10 0,0 1 0,-2 5-110,-1 6 0,-4 3 0,-4 6 0,-1 2-95,-2 1 0,1 0 0,-1 3 0,0 0-12,1 0 1,0-8 0,3-2-1,4-9-160,2-8 0,5-4 0,3-5 0,4-2-269,3-5 1,2-3 0,2-3 0,-1-2 488,-2-1 1,4-4 0,-2 1 0</inkml:trace>
  <inkml:trace contextRef="#ctx0" brushRef="#br0">3585 11055 11290,'-16'-21'-643,"4"-1"0,5 2 723,3 3 0,4-3 0,4 3 1,3 0-1,4 2 0,2 1 399,0 0 0,0 0 0,1 3 0,4 1-201,2 3 1,2-2-1,3 3 1,4 0-111,1 3 1,3-2 0,4 0 0,4-1-152,4-2 0,3 2 1,-2-1-1,5-1-33,4-2 0,4-1 1,-27 7-1,0-1 0,0 1 1,1 0-51,1 0 0,-1 1 1,1-1-1,1 1 0,1-3 1,1 1-1,0 0 0,-1 0 105,2 2 1,0-1 0,-1 0 0,-1-1-1,0 1 1,-1 1 0,1-1 0,0 0 7,1 0 0,0 0 0,1 0 0,0-1 1,0 1-1,-1 1 0,-1-2 0,-1 0-18,0 0 0,0 0 1,-2 1-1,0 1 1,2-1-1,1 1 1,-1-1-1,-1-1-28,0 1 1,-1-1 0,0 1-1,0 1 1,23-3 0,0 0-30,-2 0 1,-2 4-1,-2-3 1,-4 1 26,-2 1 1,-6-1 0,-2 3 0,0-1 0,-1-2 0,1 1 0,-4 3 1,-1 0 17,1 0 0,3-4 0,-2 1 0,-4 0 49,-2 2 0,-3-3 1,-6 1 338,-4 1 0,-7-1-207,-3 0 0,-9 1 1,-5-1-1,-4 3 230,-2 3 0,2 3 1,-3 5-1,2 0-342,2-1 1,-3 1 0,2 1 0,1 2-83,1 4 1,2 2 0,-1 1 0,2 0-195,1 1 0,-1 4 0,3 2 0,-1 4-48,0 3 0,3 3 0,-2 5 0,2 1-46,1 2 1,-1 1-1,0 3 1,2-4 37,1-3 1,4 1 0,2 0 0,1 0 136,2-3 1,1-7 0,2-1 0,1-3-119,2 0 1,-6-4-1,3-2 1,-3-2 77,-2-5 0,2 3 0,-4-2 0,-2 2 130,0 2 0,-2-5 0,-2 1 0,-1 1 3,-4 1 0,-3 1 0,0-1 0,-2-1-78,-2-1 0,-3-1 1,-4 0-1,0-2 146,-1-4 1,-4 0-1,-2-1 1,-3-2 68,-1-1 1,-3-5 0,-2 3-1,-2-1 2,-5-1 1,-3 2 0,-6-3-1,-1 2 58,-3-2 0,3 3 1,-4-2-1,0 1-46,28-2 0,-1 1 1,-26-1-1,-1 4 1,0-1-20,28-4 1,-1 0-1,0 1 1,0 1-1,-1-1 1,0-1-1,1 1 1,-1 0 4,2 0 1,0 1 0,-1-3 0,-1 1 0,2 1 0,0 0-1,-2 1 1,0-1-82,-1 2 1,-1-1-1,2 0 1,0 0 0,0 1-1,-1-1 1,2 1 0,1-1-97,-1 0 0,0 0 1,-1 2-1,0 0 1,0-2-1,-1 1 1,1 0-1,-1 1-68,2 0 0,0 1 0,-26 5 0,0-1 0,3 1 181,1-1 1,3 1-1,2-1 1,0-2 101,4-1 1,5-1 0,3 1 0,4-2 204,4-1 0,3-2 0,6 1 0,3-2-131,0-1 0,2 0-864,3 0 1,7 0 612,4 0 0,4 0 1,7 0-1</inkml:trace>
  <inkml:trace contextRef="#ctx0" brushRef="#br0">23220 13258 12941,'-8'-4'-2233,"3"-1"1515,0-1 475,1 4 1,4-4 152,0 3 1,0 0 135,0-4 1,0 4 86,0-5 0,0 5-86,0-4-223,0 0 0,0 0 648,0 0 69,0 4 0,0 7-341,0 6 0,0 8 0,-1 0 0,-2 2-3,-5 1 1,3 2 0,-1 0-1,0 3-50,0 1 1,2-2 0,-2 4-1,2-1-97,1-1 0,2-1 1,1-4-1,1-1 4,3 0 0,2-1 0,6-1 0,1-2-76,1-2 0,5 3 0,-2-3 0,3 1-87,2-1 0,-1-1 0,0-3 0,2-1-27,2 1 0,-2-2 0,6-1 1,0-5 77,2-2 1,2-1-1,1 0 1,2-1 55,-2-2 1,0 1 0,0-2 0,3 0 13,1 1 1,0-1 0,2 4 0,-1 0 55,1 0 1,-1 0 0,2 1 0,3 2 54,0 0 0,0 4 0,-2-2 1,2 0-25,2-1 1,-6 3 0,2-3 0,-5 0-41,-2 0 1,-1-3-1,0 3 1,0-3 20,-3-1 0,-2-3 0,-6-2 1,2-1-19,-1-2 0,-2 1 1,-1-3-1,1-2 2,-1 1 1,0-6 0,0 0 0,0 0 62,-4-1 1,2 1-1,-5-2 1,-1 3-8,-1 1 0,-6-3 1,-2 4-1,-3-1 23,-1 0 0,0 3 0,0-2 1,0 1-121,0-1 0,0 2 0,0-2 0,0 2-682,0 1 1,0 4-471,0 0 1,0 6 998,0 1 0,5 10 0,0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8988 12034 21541,'-5'-6'-2639,"4"-3"1,-3 1 0,3-1 2472,1-2 0,0 1 0,0-1 0,1 2 559,3 2 1,-3-3-323,3 3 0,-4 3 89,-4 4 1,-1 6-1,-3 9 1,1 2-154,-1 3 1,3 2-1,1-1 1,3 1-50,1 3 0,0 1 0,0 3 0,0-3-280,0 0 0,1-4 1,3 3-1,3-3 250,3 0 1,-1-2 0,-1-3-1,-1-2-318,2-4 1,0 2-1,2-2 2,-1-5 1,-3-4 0,1-2 0,-1-1 544,-1-2 1,8-3-1,-2-5 1</inkml:trace>
  <inkml:trace contextRef="#ctx0" brushRef="#br0">9094 11885 16561,'-7'-11'-1961,"1"1"1,0-1 1316,0 0 1,4 4 0,0 1 1306,4 2 1,4 0 0,5 4-1,-1-1-254,1-3 0,3 3 0,0-2 0,0 1-245,2 2 1,-4 0 0,3 0 0,-1 2-168,0 1 1,4-2 0,-3 3 0,2-3 27,2-1 1,1 1-1,1 2 1,2 0-95,1 0 1,4-2-1,4-1 1,-1 0 249,1 0 0,5 0 0,2 0 0,4 0 74,3 0 0,-1 0 0,4-1 1,2-2-223,1 0 0,2-2 0,2 1 0,1-2-38,-2 1 0,1-4 0,-1 5 0,3-2 33,1-3 0,-3 3 0,1 1 0,-4-1 59,-4 0 0,-1 0 0,-7-2 0,-2 2-20,-3 1 0,-7-2 0,-1 2 0,2 0-5,1 1 0,-4-3 0,-1 3 1,-1 0-18,0 0 0,-1 1 0,-4-3 0,-1 2 45,-1 1 0,-5 1 0,1 0 1,-2-2 135,-1 2 1,-1 1-34,1 1 1,-4 0-97,0 0-92,-4 0-113,1 0 1,-4 4-1,0 3-31,0 3 1,0 0 0,-1 1 0,-1 1 34,-2 2 1,-1-1-1,3 5 1,-3 0-61,-1-2 0,4 8 0,-3-3 0,2 2-51,-1-1 0,0-1 0,1 1 1,0-1 16,0 0 0,2 0 1,1 1-1,0-1 0,0 0 0,0 0 0,0 1 0,1-2-22,3-2 1,-3 1 0,4-4 0,-2 0 99,1 1 0,-1-2 1,-3-4-1,0 1 80,0 0 1,0-1 0,-1 1-3,-2 0 0,-3-1 1,-5 1 87,0 0 1,4-2-1,0-1 70,-1-1 1,-1-3-1,-2 2 70,0-1 0,1-2 0,-1-3 0,-1 1-5,-2 3 0,2-3 1,-3 3-1,1-3 21,-1-1 1,-6 3-1,2 1 1,0-2 30,-1-1 0,-3 1 0,-3 0 1,0 2-22,0-2 0,0 0 0,2 1 1,-2 0-63,-1 0 0,3-1 0,-2 0 0,1 2-78,1-2 1,-1-1 0,3 1-1,0 0-54,-3 1 0,3 1 1,-3-4-1,1 0-85,-1 0 0,3 4 0,-3-1 0,3 1 52,0 0 0,1-2 1,1 1-1,1-1 27,1 2 1,5-3 0,-1 3-1,1-2 12,-1 2 0,2-3 1,-2 2-1,2-1-41,2-2 1,-5 3-1,1 1 1,1-2-46,1-1 1,2-1 0,-1 0 0,-1 1-158,-2 3 1,1-3 0,-3 3 112,0-3 0,2-1 0,3 0 0,0 0 46,-4 0 0,2 3 1,-3 1-1,-2-2-2,-2-1 1,1-1 0,-6 2-1,2 0 56,-2 2 1,1-1 0,-3-2-1,1 2-3,2 0 1,-2 1-1,2-3 1,-1 1 19,-1 2 1,3-1 0,-2-3 0,3 0-7,1 0 0,-1 4 0,2-1 1,1 0-1,2-2 1,3-1-1,-4 0 1,0 0-36,2 0 0,-3 0 0,3 0 0,0 0 23,-3 0 1,2 0 0,1-1 0,-1-2 22,1 0 1,1-1 0,-2 4 0,-1-1-8,1-2 0,-1 1 0,3-1 0,1 2-106,-1 1 1,3 0 0,-2 0 0,2 1-1253,1 2 1303,5 3 0,-3 5 0,3 0 0</inkml:trace>
  <inkml:trace contextRef="#ctx0" brushRef="#br0">9232 11044 23710,'-10'-17'-920,"-1"-1"1,1-1 0,0 0 0,3 0 0,2 3 0,2 0 0,-2 4 625,-1 4 0,3 5 0,-5 9 1,0 8 542,-1 9 0,-2 9 0,0 5 0,1 3 0,0 2 0,2 2-141,1 5 0,0 4 1,-4 3-1,-1 2-186,5-29 0,0 1 0,-1 22 0,-3 0 0,3-6-125,2-8 1,0-12 519,3-16 0,-3-12 1,-4-11-1,2-5-515,1-4 1,5-7 0,-3 0 0,1-4 566,1-3 1,-1 2 0,5 6 0,3 3 53,3 2 1,4 3 0,3 2 0,4 5-319,2 5 1,5 5-1,1 6 1,1 5-284,2 5 1,-2 4-1,3 4 1,2 1-140,2-1 1,5 0 0,-2-1 0,-1-3-305,1-7 0,0-4 0,-3-6 477,1 0 1,1-9-1,-4-3 1</inkml:trace>
  <inkml:trace contextRef="#ctx0" brushRef="#br0">14710 11034 22336,'-4'-38'-714,"2"-3"1,-1 3 0,2 0 0,1 2 0,0 6 1828,0 5 1,1 1-819,2 10 0,-3 10 0,0 13 0,-6 10-174,-3 8 1,-3 8 0,-1 4 0,-1 3-137,1 0 1,0 6 0,0 1-1,-2 3-99,-2 1 1,3-3-1,-4 0 1,-1 1-207,-1 1 0,2-5 1,2-6-1,-1-8 129,1-7 1,2-9-1,-3-6 1,2-8 21,2-5 0,1-10 0,2-9 1,3-8 400,4-5 1,2 0 0,2-5-1,2 0 292,4 1 0,8 1 0,2 6 0,3 3 46,2 3 0,4 9 1,2 5-1,2 6-474,-2 4 1,2 2 0,-6 4-1,0 6-347,-2 5 1,2 8-1,-1 1 1,-5 0-537,-1 1 0,-2-5 0,-2 1 0,2-4-722,-2-3 0,-5-5 1,-1-7 890,1-1 0,0-7 917,0-2 0,1-7 0,-3-3 0</inkml:trace>
  <inkml:trace contextRef="#ctx0" brushRef="#br0">18869 11608 22003,'-16'0'-122,"-3"0"0,5 2 0,1 0 0,1 1-157,1 0 0,4-2 499,0-1 1,5-1-662,-2-3 0,3-5 1,1-5-1,0-1 470,0 0 0,3 2 0,2-5 1,1 1 11,2 0 0,2-2 0,0 5 0,1 0-46,0-2 0,3 5 1,0-4-1,-1 5-83,-1 3 0,-2-2 0,1 6 0,0 0-263,-1 2 0,2 1 0,1 1 0,1 3 92,-1 3 1,4 3 0,-1 0 0</inkml:trace>
  <inkml:trace contextRef="#ctx0" brushRef="#br0">18869 11385 17059,'-6'-5'-4158,"-2"3"3699,4-5 1,2 4 0,6-1 0,4 0 958,5 1 1,0-2-1,6 2 1,3-1-162,5-2 1,1 0 0,1-2 0,4 2-160,5 1 1,8-2 0,4 2 0,2 0-183,1 1 0,5 0 1,-28 4-1,1 0 0,2 0 1,-1-1 32,2-1 1,0 0-1,-2 2 1,0-1 0,-2-1-1,1 1 1,1 0 0,0 0-37,1 1 1,0 0-1,2 2 1,1 0 0,-2 0-1,-1 0 1,0-1-1,0 0 83,0-1 1,-1 1-1,3 1 1,-1 0 0,2 0-1,0-1 1,1 1-1,1-1-11,-1-1 0,0 1 0,0-1 0,-1 0 0,-2 0 0,-2 0 0,2 0 0,0 1-108,-1 1 1,0-1 0,0 0-1,-1 0 1,-1 0 0,-1 1-1,28-1-3,-4-1 1,-8 0 0,0 0-1,-4 0 52,-3 0 0,-7-3 0,-7-2 1,-4-1 197,-3-2 0,0 2 1,-6 0 216,-3 1 0,-5-1-445,-1 6 1,-6 3 0,-5 9 0,-2 2 22,-4 4 1,2 5-1,-2 3 1,2 0-230,1 0 1,1 4 227,-1-2 0,-2 2 0,2-2 0,3-2 0</inkml:trace>
  <inkml:trace contextRef="#ctx0" brushRef="#br0">19539 13577 14149,'-4'-11'-207,"1"0"1,-3 1 0,0-1-472,0 1 375,4 4-52,-3 1 0,9 13 1,1 3 422,1 1 0,-4-1 0,1 1 0,-1 1 50,-2 1 1,0 5-1,-2-1 1,0 1 37,-1-1 0,-5 2 0,5-2 0,-1 2-66,0 1 0,2 0 0,-1-1 0,2-1-10,1-1 0,0-5 0,1 1 0,4-3-93,5-4 0,2-2 0,7-5 1,3 0 118,6 0 1,7-2 0,4-1-1,4-4 174,3-3 1,2 1 0,5 1-1,-1 2-249,-2 1 1,1-2-1,-5 2 1,0 0-102,1 1 0,1-5 0,1 2 1,-3-2-33,-2-2 0,-1 1 0,-1-2 0,-1-1 70,-2-1 0,2-5 0,-5 1 0,2-2 155,2-1 0,-7 4 0,-2 3 1,-5 2 245,-6 1 1,0 1 0,-6 0 0,-1 2 22,-1 1 1,-5 0 0,-1-4-10,-1 1 1,-1 2 0,-6 1-826,-1-1 0,0 2 346,-4-1 0,5 0 0,-3-4 1</inkml:trace>
  <inkml:trace contextRef="#ctx0" brushRef="#br0">22645 5990 22804,'-7'-9'-1554,"1"1"0,1 1 0,2-1 0,-1 1 0,2 0 1662,3-1 0,0-1 0,6-1 0,2 2 739,0 1 1,5 3 0,2-3 0,-1-1-325,0-2 0,4 1 0,-2 1 0,1 0-167,-1 0 0,0-1 1,2-1-1,-3 2-119,0 1 1,-1 3 0,-2-2 0,1 1-130,-1-1 1,3 3 0,-1-1-1,0 0-43,1 0 1,1 1 0,-1 2 0,-1-2 368,1 0 0,-2-1 0,-5 5 0,-1 2-767,0 0 1,-6 6 0,1-2-1,-1 3 30,-2 5 1,-2 1 0,0 7-1,-3 0 109,-1 2 0,-1 8 1,-2 1-1,2 5-106,3 5 1,3 2 0,1 0 0,1 4-54,3 2 1,2 1-1,4 0 1,2 1-47,2-1 1,-2-1-1,2-1 1,-3-4 71,-4-3 1,1-5-1,-4-11 1,-2-3 133,-1-3 1,-2 2-1,-2-1 1,-3-5 632,0-1 1,-4 1 0,3-4-1,-3-1 28,-4-1 1,1-3 0,-5 0 0,-2-4-317,-4 0 0,-3 0 0,-5-3 0,0 2-85,0-2 0,5-2 1,2-2-1,3-3-180,0-1 0,11-1 0,4-4 1,4 1 311,3-1 1,5 0 0,1 1 0</inkml:trace>
  <inkml:trace contextRef="#ctx0" brushRef="#br0">22698 7778 19257,'-4'-17'-561,"2"1"0,-1 3 0,2-1 0,1 1 0,0 1 587,0 1 1,4-3 0,4 0 0,2 1 627,4 1 1,3 1 0,4 1 0,2-2-386,1-2 0,2 5 0,4 0 0,-2 3-249,2 4 0,-4-3 0,-2 3 0,-6 2-325,-3 2 1,-4 10 0,-1 0 0,-3 4 137,-3 7 0,-3 3 0,-1 5 0,0 1 109,0 0 0,-4 4 1,1 0-1,-1 1 136,-1 0 1,4-2 0,-4-2 0,2 2-121,-1 0 1,0-4-1,0-5 1,-2-1-140,0-1 1,-3 1 0,2-5-1,-4-1 267,-3-1 0,1-4 0,-4 3 0,1-2 141,-1-2 0,1-2 0,-2-3 1,3-2 235,-1-1 0,4-2 1,-2-3-382,2 0 1,7-1 0,2-2-664,6-5 1,7 3 743,8-3 0,7 1 0,2-3 0</inkml:trace>
  <inkml:trace contextRef="#ctx0" brushRef="#br0">12700 4692 11724,'0'-7'-572,"0"0"1,0-1 0,0-2 0,0 0-1,1 0 664,3 3 0,-2-1 0,6 4 0,3 2 0,3 0 0,3-1-3,2 0 0,5-1 0,5 3 1,4-1-1,4-2 0,3 1-14,0-2 0,0 2 0,3-2 0,-2 0-50,-2 2 0,-4-1 1,-6 0-1,-4 1-8,-3-2 0,-1 4 0,1-3 0,-2 3-23,-3 1 0,0 0 0,-4 0 0,1 1-47,-1 3 1,-1 3 0,-1 6-1,-1 2 29,1 2 1,-2 4-1,-2 5 1,-2 1-58,0 3 0,-4 0 0,3 4 0,-4 1-24,-4 4 1,-1 2-1,-3 2 1,1 0 38,-1-1 0,-2 2 0,0 1 0,-1 2 2,0 2 0,2-5 1,1 4-1,2-1-8,1 3 0,-2-2 1,3 1-1,2-1 31,1 1 0,-3 1 0,1 6 0,0 0 52,2-4 0,1 1 0,0-2 0,0 3 27,0 3 1,1-1-1,2-2 1,1-1-14,2 0 0,-2 4 0,2 0 0,-1-2-73,-3 0 0,3 1 0,-2 2 0,0 0 40,-2 0 1,-1-5 0,0-3 0,0 1 23,0 1 0,3 5 0,2-2 0,1-2 6,2-2 0,2-1 0,0 3 0,1 0 4,0 0 1,-1 2 0,1 0-1,-1 2-29,1-1 1,3 0 0,0-1-1,-2-3-47,-3 0 0,0 0 0,-3 2 0,0 2 41,-3 1 0,2-4 0,-1-4 1,-2 1 1,-1-2 0,-1 7 0,0-5 0,1-2 0,3 0 0,-3-3 0,3 5 0,-3 1 14,-1 1 1,0-2 0,1-2 0,1-1-2,2-2 0,4-2 0,-1-3 0,2-2-3,-2-2 1,2 0 0,-2-3-1,3 1 2,0 2 1,0 0 0,-2-1 0,-1 1-8,1 2 0,1 0 0,-1 2 1,-2-1-30,-1 1 0,-1 2 1,-1 0-1,0 0-31,0-3 0,-2 1 1,-1-3-1,-1-1-11,-3 1 0,2-2 0,-7-4 0,-1-2 90,-3-5 0,-1-1 0,3-2 0,0 0 38,1 1 1,3-5 0,-1 0-1,1-2 22,1-2 1,-3-1-1,2-1 1,-3-1 85,0 1 0,-2 0 0,-1-1 0,-2 1 61,-2 0 0,-1-4 0,-4 0 0,-3 0 27,-3-1 1,-4 3-1,-2-3 1,-3 1-93,-1 0 0,-1 0 1,-3 4-1,-1 0-64,0-1 1,-3 0 0,-1-2 0,-1-1-149,-3 1 0,0 2 0,1 1 0,5-1-76,5 1 0,0-1 1,5 1-1,0 0-108,2-1 1,5 2 0,0 1 259,-2 1 0,-5 5 1,-3-2-1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1617 9831 24362,'-42'6'-9,"5"-2"1,5-3 0,6-1 0,4 0 0,5-1-661,2-3 720,4 3 1,5-5-1546,2 3 904,3 2 1,6-4 951,2 5 0,2 3 1,1 2-365,-3 1 1,2-4-1,-2 3 1,3-1-21,0-1 0,2 2 1,2-3-1,4 2 118,2-2 0,7-1 0,5-1 0,6 0 3,4 0 0,10-1 0,7-2 1,-25-1-1,1 1-16,5-2 0,2 0 0,4-2 0,1-1 0,6-1 0,1 0 1,1-1-1,2 0-35,1-1 0,1 1 0,-18 3 0,-1-1 0,1 1 0,15-3 0,0-1 0,1 0 0,-1 1 116,1-1 0,0 0 0,-1 1 1,0-1-1,0 1 0,0-1 0,-2 1 1,0 0-183,-2 1 1,0 0 0,-2-1 0,-1 1 0,3 1 0,-1 1 0,0 0-1,-1 0 77,-3 1 1,0 0 0,0-1 0,-2 1 0,-5 3 0,-2 0 0,0-1 0,0 1 56,-2-1 1,0 1 0,-2 0-1,-2 0 1,25-4 0,-9 3-29,-6 3 0,-6 0 0,-5-2 0,-3 0 138,-3 0 1,-7 2 0,-4 0 646,-2-2-53,-6 1-1265,-1-2 0,-10 4 0,-2 1 0,-4 1 138,-3 2 1,1 4-1,-4-1 1,1 4-257,-1 3 0,1-1 1,-3 4 530,1-2 1,5 4 0,-2-3-1</inkml:trace>
  <inkml:trace contextRef="#ctx0" brushRef="#br0">6010 10278 26760,'-17'-15'-3591,"-2"3"0,5-2 2960,1 2 1,5 6 0,2 4 0,0 4 836,0 5 0,2 2 1,-3-1-1,0-1-82,1 1 0,-2 2 1,5 0-1,-1 1 1,0 0-130,1-1 0,-1 1 1,4 0-296,0-1 1,0 1 159,0-1 0,2 0 1,0-2-1,3-2-48,1-1 0,4-2 0,6-3 0,0 0 462,3 0 0,6 0 0,4 0 0,6 0 31,4 0 0,7-3 0,5-2 0,4-1-256,-25 2 1,0 0 0,5 1-1,1 0 1,2-1 0,0 1-1,1-1 1,1 1-65,1 0 1,1 0 0,0-2 0,1 0 0,1 2 0,-1 1 0,2-2 0,-1 0 108,0 1 0,-1-1 0,3 2 0,-1 1 0,1-2 0,-1 0 0,2 0 0,0 1 51,1 1 0,0 0 0,-4 0 0,0-1 0,3 1 0,0 0 0,-2-1 0,1 1 27,0-1 1,0 1-1,0 0 1,0 1-1,1 0 1,-1 0-1,2 0 1,-1 0-86,0 0 1,-1 0-1,0 0 1,0 0-1,1 0 1,0 0-1,-1 0 1,1 0-65,2 0 0,-1 0 0,-2 0 0,0 0 0,2 0 0,0-1 1,-1 0-1,0-1-46,1 1 0,-1-1 0,4-2 0,0 0 1,0 0-1,0 0 0,1 0 0,-1-1 110,-1 0 0,-2-1 0,0 1 0,-1 0 0,1 0 0,0-1 0,0 0 0,1 0 11,0-1 1,1 0-1,-4 1 1,0 0 0,0 0-1,0-1 1,-2 2 0,0 1-70,-2 0 0,1 1 0,-1 1 0,1 1 0,-2 0 0,1-1 0,-3 1 0,0 1-92,-3 0 1,-1 0-1,-4 0 1,-1 0-1,27 0 1,-4 0 47,-3 0 1,-8 0 0,-8 0-1,-4 0 49,-5 0 1,-4 0-1,-3 0-23,-4 0 1,-9 3-263,-9 1 1,-8 4 0,-15 0-1,-7 5 251,-8 5 0,-7 7 0,0 2 0</inkml:trace>
  <inkml:trace contextRef="#ctx0" brushRef="#br0">18114 5927 21882,'-6'-22'-1826,"1"2"1,4 2 0,-1 4 0,-2 2 1135,2 2 1,-4 4 0,-1 2 0,-3 3 1042,0 1 1,-1 0-1,-1 0 1,-1 0-106,-1 0 1,-6 0-1,0 0 1,-4 0 0,0 0-1,-2 0 103,-3 0 1,-2 0 0,-2 1 0,-1 4-191,-1 6 1,-6 5 0,2 9-1,-3 5-170,-4 4 1,2 5 0,20-17 0,1 2 0,0 1 0,0 0-100,0 0 0,0 2 0,-1 0 0,0 0 0,2 1 0,1 0 0,-1-1 0,2 1 254,2-2 0,2 0 0,-11 23 0,10-8 0,5-1-106,4-1 1,6-9 0,-1-1 0,7-3-310,7-1 0,2 0 0,7-5 0,3-1 130,3-1 1,7-9-1,8 1 1,5-4 113,7-4 0,4-6 1,-27 1-1,1-1 1,28-6 6,-1-4 0,-29 4 0,0-2 1,-2-1-1,0-2 0,0-1 0,0 0-50,21-20 1,-3-3 0,-23 17-1,-2-3 1,2-1 0,-1-1-27,1-2 1,-1-1-1,-3-1 1,0 0-1,-1 0 1,-1 0 0,-2 0-1,-1-1 70,-1 0 0,-1-1 1,-1 0-1,-2 0 1,-4 1-1,-1 1 1,-1-28 73,-4 6 1,-10 10 0,-9 13 0,-9 7 151,-8 8 1,2 8-1,-10 3 1,-4 5-689,-4 6 467,-1 0 1,22 3-1,-1 1 1,1-3-1,1 0 1</inkml:trace>
  <inkml:trace contextRef="#ctx0" brushRef="#br0">16806 10438 9788,'-18'-4'-125,"1"0"1,2-2 0,2-3-1,2 0-401,4-2 1,3 4 409,4 0 0,4 5 260,3-2 0,-1 3 0,1 1-98,2 0 0,0 0 0,2 0-18,-1 0 0,1 0 0,0 0 0,-1 0 10,1 0 0,1 0 1,2 0-1,4 0-24,2 0 0,2 0 0,3 0 0,5 0 28,4 0 0,4 0 0,5 0 1,2 0 21,1 0 1,5 0-1,-2 0 1,-1 0-42,-2 0 0,-3 0 1,-2 0-1,-1 0-34,1 0 1,2-3-1,-4-1 1,3 2 30,0 0 1,5-1 0,3-2-1,3 0 10,4 1 1,-26 0 0,2 1 0,2 0-1,2 1 1,0-1 0,0 0-2,1-1 0,-1 0 1,1 1-1,-1 0 0,-2 0 1,-1 0-1,0 0 0,1 1 0,-1 1 1,0 0 0,1 0 0,0-1 0,-2 1 0,-1 0 0,-1-1 0,-1 1 27,29-2 1,-2 1 0,-3-1-1,2 0 1,1 1 0,1-3 1,-3 1-1,3 1-55,1-2 0,-27 4 0,0 0 0,2-2 0,1 0 0,-1 0 0,0 1-44,0 1 1,1 0 0,0 0-1,1 0 1,-2 1 0,1-1-1,1 0 1,-1 0 54,1-1 1,0 0 0,2 0-1,0 1 1,-3 1 0,1 0-1,0 0 1,1 0 21,0 0 1,1 0-1,0-1 1,0 1-1,0-1 1,0-1-1,-1 0 1,-1 1 39,1 0 1,0-1 0,-1 0 0,1 0-1,0-1 1,0 1 0,1-1 0,-1 1-46,0 0 0,0-1 1,-1 1-1,-1 0 0,1 0 1,-1 1-1,1 0 0,0-1-21,1 1 0,-1-1 0,2 0 0,-1 0 0,0 0 0,-1 0 0,0 1 0,0 0-24,0 0 0,-1 1 0,-2-1 1,0 2-1,1-1 0,0 0 1,-2 0-1,-1 0-38,30 0 1,-8 0 0,-8 0 0,-5 0 69,-5 0 0,-1 0 1,-4-2-1,-1 0 40,-5-2 1,-6 0 0,-4 1-1,-2-1 322,-1-2 1,-4 3-26,0 0-1148,-5-3 109,3 5 1,-5-3 272,0 8 0,-5-3 0,-2 4 1,-2-1 403,-2 3 0,-4 3 0,-2 1 0</inkml:trace>
  <inkml:trace contextRef="#ctx0" brushRef="#br0">13242 6480 24173,'-7'-4'-2490,"0"0"1,-1-1 242,-1 0 2489,3-3 1,6 7 0,8-3 0,5 2 0,5-2 0,3-3 223,4-2 1,3-2 0,8-1 0,4-1-194,5-1 0,3-4 0,5 4 1,0 1-159,1 1 1,-5 3-1,0 2 1,-3 3-510,-5 3 356,-3 1 1,-6 5-1,0 1 1</inkml:trace>
  <inkml:trace contextRef="#ctx0" brushRef="#br0">13881 7235 24981,'-11'-4'-1801,"0"1"1,1-4 196,-1-1 0,6 0 0,5 0 2136,6 5 1,7-2-1,4 2 1,2-1-164,3-1 1,7 3 0,-1-5-1,3-1-87,1-2 1,3 1-1,2 0 1,0 2-155,4-1 0,0-1 0,0-2 0,0 1 150,-2 3-207,-5 3 1,7-1-1,-3-1 1</inkml:trace>
  <inkml:trace contextRef="#ctx0" brushRef="#br0">14030 7959 18352,'10'0'45,"4"-5"1,2-2 0,0-2 0,3-2-1,2 0-175,4 1 1,6-1 0,6 1 0,-1 2 0,1 1 0,-3 0 45,-1 1 1,-1-2 0,-1 4 33,-3 2 0,-2 1 0,-4 1 0</inkml:trace>
  <inkml:trace contextRef="#ctx0" brushRef="#br0">14157 8310 21089,'-6'-17'-3257,"2"2"0,6 4 3869,5 1 0,11 4 0,14 1 1,8 2 450,8-1-983,7 0 1,-22 2-1,2 0 1,0-1-1,0 0 1</inkml:trace>
  <inkml:trace contextRef="#ctx0" brushRef="#br0">19571 4501 13584,'-20'-33'-281,"2"-2"0,5 0 0,4 2 0,3 3 0,1 7 0,3 4 213,1 4 1,2 8-1,1 5 33,2 4 0,-1 9 0,-3 8 1,0 6 40,0 7 1,-3 6 0,-2 6 0,0 5-1,1 2 1,1 4-41,2 3 1,-1-27 0,1 1 0,-1 0 0,0 1 0,0-2 0,0 1-90,0-1 0,0 0 0,1 27 1,-4-1-1,0-4 4,-2-3 0,-4-9 0,-3-9 0,-2-7-56,-1-6 1,-3-5 0,3-7 0,0-5 104,-1-4 1,4-5-1,-4-7 1,0-4 95,2-2 0,2-1 0,7-1 0,3 1 49,3 0 1,2 4-1,3 3 1,4 2 57,5 2 0,5 4 0,5 1 0,3 1 43,1 1 1,3-1 0,4 4 0,3 0-165,1 0 0,1-3 0,2-3 0,-1-2-321,-1-4 1,0-5-1,3 2 1,-5-2-1397,-5-2 1705,-5 4 0,-10-5 0,-2 3 0</inkml:trace>
  <inkml:trace contextRef="#ctx0" brushRef="#br0">19975 3352 8393,'-9'-11'-57,"1"-1"1,1-1-1,-1-2 1,1-1 0,1 0-1,1 1 36,-1-1 0,2 2 0,-2 2 0,0-2 212,0-4 1,4 2 0,-3-1 0,2 1 0,-1-1-1,1-2 134,-2-1 0,4 3 0,-3 3 0,2 2 157,-2 2 1,3-1-451,-2 1 1,1 5 0,2 5 0,2 7 15,1 6 0,-1 5 0,6 8 0,0 7-102,1 8 1,2 6 0,0 8-1,-1 0-20,1 2 1,-5-26 0,0 0 0,0-1 0,1 1 0,0 1 0,0 1-41,-1 1 1,1-1 0,-1-1 0,1-1 0,5 26 0,-1-4 67,-1-3 1,-3-5-1,0-11 1,-3-9 28,-3-9 0,-1-6 231,0-7 1,0-9 0,0-13-111,0-4 1,1-4-1,1-5 1,3-1-210,1-3 1,-4-3 0,3-7 0,0-2 22,2-1 1,-1 1-1,1 1 1,1-1 35,2 0 0,0-2 1,1 9-1,0 6 218,-1 8 0,1 10 1,-1 7 29,1 5 0,0 10 0,-2 5 0,1 8-4,0 6 1,-5 0 0,6 4 0,-2 1-123,1 2 1,0 5 0,1-1-1,-1-1-258,1 0 1,-4-3-1,0 0 1,0-1-134,-1-2 0,3-1 0,-5 0 0,1-4-130,0-4 0,3-5 0,-1 3 0,3-2-1108,0-2 1553,1-6 0,4 7 0,2-2 0</inkml:trace>
  <inkml:trace contextRef="#ctx0" brushRef="#br0">20741 3447 8347,'-5'-26'504,"0"5"0,-5 0 92,3 5 1,2 11-513,5 5 0,0 5 0,0 10 0,0 2-154,0 3 0,0 5 0,0 1 0,0 1-136,0 3 1,-1-3 0,-1 0 0,-2-1-6,2-2 0,-3-3 0,2-3 0,-1-4 45,-1-2 0,4-7 0,-2-5 227,1-6 0,2-13 0,0-5 1,0-3 137,0-1 1,4 1 0,1-3 0,1 3 32,2 1 1,-2 6 0,1 6 0,0 2-65,-1 1 0,3 5 0,-2 4 0,3 4-229,0 5 1,-2 7 0,-1 4 0,1 3-407,1 4 1,-2-2-1,-1 2 1,0-4 466,0-3 0,6 2 0,5-4 0</inkml:trace>
  <inkml:trace contextRef="#ctx0" brushRef="#br0">21156 3128 8408,'-28'-3'617,"-1"-1"0,3 2-377,3 1 1,1 5 0,1 5-1,1 4 1,1 5 0,3 5-260,0 2 0,3 1 1,5-1-1,2 2-234,1 0 1,3 3 0,7-6 0,4 0-74,4-2 0,10-1 0,-2-4 1,2-1 125,3-1 1,-2-3-1,3 3 1,-1-1 286,-2 1 1,-6 0 0,-5-2-1,-5 2 401,-5 2 1,-4-1-1,-6 3 1,-8-2-264,-8-2 1,-4 4 0,-5-2 0,-1-1-400,-2-2 0,5-2 1,1-1-1,4-2-713,5-1 887,6-4 0,-2 1 0,6 1 0</inkml:trace>
  <inkml:trace contextRef="#ctx0" brushRef="#br0">21645 3011 8439,'0'-21'-19,"0"4"1,0 3 0,0 2 0,1 2-1,2-1-2,0 0 0,2 2 0,-3 1 447,2 1 0,0 5-244,-4 2 0,-2 10 0,0 9 0,-3 6 118,-1 6-268,4 6 0,-3 10 0,5 4 1,0 4-1,0 4 0,0-29 0,0 1 1,1 2-1,-1-1-61,2 1 1,0-1 0,2-1 0,3-1 0,10 24 0,3-6-22,2-5 0,3-17 0,-1-6 1,0-10 134,-2-10 0,0-6 0,-2-10 0,-2-5 100,-4-6 1,-2-7 0,-2-4 0,0-1 34,-3-2 0,-3-2 0,-4 4 0,0-4-27,0-3 0,-4-1 1,-3-4-1,-3 1-230,0-1 0,-1 4 1,0 1-1,2 5-357,2 5 1,-2 7-1,6 11-1691,1 4 2085,0 7 0,7 7 0,1 6 0</inkml:trace>
  <inkml:trace contextRef="#ctx0" brushRef="#br0">22252 2862 8210,'-5'-16'0,"4"0"217,-3 6 1,7 8-1,2 7 1,4 8 201,2 8 1,3 5-1,-4 8 1,1 1-364,-1 4 0,1 7 0,-1 5 0,-2 6-179,-4-26 0,-1 2 1,-2-1-1,0 1 1,1 1-1,0 1 1,-1-1-1,-1 0-126,0-3 1,0 0-1,0 30 1,-1-13 0,-2-10-511,0-10 0,-2-10 759,2-4 0,-3-11 0,-5-5 0</inkml:trace>
  <inkml:trace contextRef="#ctx0" brushRef="#br0">22039 2969 8343,'-17'-22'-24,"2"1"0,5 0 0,5-1 553,5 1 0,5 5 0,10 0 0,2 1-36,3-3 0,6-1 0,4 0 0,3 3-346,3 0 0,4-1 1,-2 2-1,1 2-113,0 2 0,-6 0 0,0 2 1,-4 0-789,1 2 0,-8 5 1,0-2 753,-2 3 0,-5 6 0,0 1 0</inkml:trace>
  <inkml:trace contextRef="#ctx0" brushRef="#br0">22794 2798 8022,'0'16'776,"0"5"1,1 9-1,3 5-464,3 8 0,1 5 0,0 9 0,-4-27 0,0 0-311,0 1 0,0 1 0,0 0 0,1 1 0,0 0 0,1 0 0,-1 0 0,1-1-594,4 27 0,-3-7 0,0-13 0,2-5-231,0-4 1,-2-9 823,0-7 0,-4-2 0,1-1 0</inkml:trace>
  <inkml:trace contextRef="#ctx0" brushRef="#br0">22656 3650 8217,'-11'0'0,"1"0"436,-1 0 1,5-5 0,4-1 0,5-1 300,8 0 1,5-2 0,9-4 0,4-1-430,1 1 1,6-2-1,0 0 1,2-1-396,2 1 0,2-3 0,-1 3 1,-2-1-535,-3 1 0,-6-3 1,-4 3 620,-4-2 0,-8 0 0,1-5 0</inkml:trace>
  <inkml:trace contextRef="#ctx0" brushRef="#br0">22645 2937 8176,'-13'-20'479,"3"1"0,4 1-25,3-1 0,9 4 1,6-1-1,8 2 1,7-1-1,5-2 271,4-2 0,1 3 1,7-1-1,2 1-561,4-1 0,3 4 0,-2-1 0,-7 3-828,-5 4 1,-5 2-1,-6 5 664,-3 0 0,-7 0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10966 4628 15610,'11'-10'-253,"0"-1"1,-1 1 0,0-1-4,-3 0 0,-4 5 0,-6 3 0,-4 2 0,-3 2 0,-2 2 434,-2 4 0,2 3 0,-2 1 0,2-1 0,3 2 1,1 1-128,1 1 0,3 0 0,-2-2 0,1 1 0,3 1 0,1 2 0,1-2 1,1 4-34,3 2 1,0 1 0,6 0 0,-1 2-63,3 2 1,1 2 0,-2 4 0,-2-2-130,-2-1 0,1 1 0,-4 3 0,-2 0-201,0 0 1,-2 0 0,0-2 0,0-1 82,0-5 0,0-1 1,0-2-1,0-1-883,0-2 0,0-6 1047,0-5 0,4 0 0,2 4 1</inkml:trace>
  <inkml:trace contextRef="#ctx0" brushRef="#br0">10860 4618 22070,'0'-16'-1414,"1"1"0,1-3 0,3 4 1924,1 2 0,6 5 1,6 1-1,3 0 75,4 0 1,3 3 0,9-3 0,6 0-423,9 0 0,-22 2 1,1 0-1,3-2 1,0-1-1,3 0 1,0 0-97,0 0 0,1 1 1,-1-2-1,1-1 1,2 1-1,1 0 1,1-1-1,0 0-157,2 0 0,0 0 1,-4 1-1,1 0 1,0-1-1,0 0 1,-2 1-1,0 2 95,0 0 1,0 0 0,-1 0-1,0 0 1,2 0 0,0 0 0,-2 0-1,-1 0-7,-2 1 1,0 1-1,0 2 1,0 0-1,-1 0 1,0 1-1,1 0 1,-1 1 90,0 0 1,0 0 0,0 0 0,-1 0 0,27 0-1,-3 0-158,-3 0 1,-2 0 0,-2 0 0,-6 0 66,-3 0 0,-5 0 0,-4 0 0,-2 0 89,-5 0 0,-2 0 1,-7-2-1,-1 0 590,0-1 0,-1-1-348,-3 4 1,-4 0-260,0 0 0,-4 1-533,0 3 0,-2 2 0,-1 4 1,0 2 176,0 2 1,-3 4 0,-1 6 0,1 2 88,-2 1 1,3 1 0,-4 5 0,0 3-62,0 3 1,4 2-1,-2 2 1,3-1-51,1 1 0,0-1 0,0 1 0,0-2-25,0-2 1,-1-2 0,-2-5 0,-1 0 17,-2 0 1,-1 3 0,-4 1-1,0-1-116,1 2 0,0-4 1,2 4-1,2-3 230,1-2 1,2 1-1,3-8 1,0-3-56,0-3 0,1 1 0,1-3 1,2-1-56,-2-1 0,-1-7 1,-1-1 584,0 1 1,-1-3 0,-2-2 0,-6-1 357,-4-2 1,0 0-1,-4 0 1,-3 0-238,-4 0 0,-3 0 0,-8 0 0,-2 0-190,-6 0 0,-8 0 0,-2-2 0,23 1 0,0 0-81,-3-1 0,0 1 0,-2-1 0,0 0 0,-3 2 0,0 0 0,0 0 0,-1 0-6,1 0 1,-2 0 0,-2 0-1,-2 0 1,1 0 0,0 0 0,-1 0-1,-1 0 75,0 0 0,0 0 1,3 0-1,1 0 1,1 0-1,0 0 1,1 0-1,-1 0 67,-1 0 1,1 0-1,2 0 1,1 0-1,2 0 1,0 0-1,4 0 1,0 0 223,-26 0 0,7 0 0,6-1 0,3-2-384,6 0 1,7-1 0,3 4 0,2 0-55,2 0 0,4 0 0,3 0-1248,2 0 444,7 0 0,0 5 0,6 2 0,1 4-3248,2 3 3632,4 3 1,3 9 0,5 1 0</inkml:trace>
  <inkml:trace contextRef="#ctx0" brushRef="#br0">16199 4650 19927,'0'-22'-703,"2"1"0,0 0 1,3 1-1,-1 1 1,2 1-1,0 0 762,3 2 0,-4-3 0,3 5 196,0 1 0,-2 2 0,0 5-292,-2 6 0,3 6 1,-2 8-1,0 5 1,1 5-1,-1 5-11,-1 6 1,3 3-1,-2 5 1,1 3-92,2 4 0,2-3 1,0-1-1,1-2-59,0-1 0,3-1 1,0 0-1,-1-3-301,-1-4 1,-2-3-1,0-4 1,-2-3 11,-1-2 1,-4-3 0,0-2 0,-2-4 101,-1-2 1,-1-2 0,-4 2-1,-5 1-557,-7 1 1212,-8 0 0,-2-3 0,-5 0 0</inkml:trace>
  <inkml:trace contextRef="#ctx0" brushRef="#br0">15997 4586 23213,'6'-32'-1684,"-1"4"1,-4 2 0,2 2 1140,0 4 0,2 9 1,-2 1-1,4 1 1017,3 3 0,-2-2 0,2 5 0,1-1 255,1-1 0,5 4 1,1-2-1,2 1-395,1 2 1,1-1-1,4-1 1,6-2-91,6 2 0,5 1 0,3 1 0,5 0-193,4 0 0,-25-2 0,0 0 1,3 0-1,1 1 0,0-1 1,0 0-87,1 0 1,0-1 0,0 2 0,1 0 0,1-2 0,0 0 0,1 0 0,0 0 79,1 0 1,0 0 0,0 0 0,1 0 0,1 0 0,0-1-1,-2 2 1,0 1 64,-2 0 1,1 1-1,-1-1 1,1 0 0,-2 0-1,1 0 1,-1-1-1,-1 0-136,-1 1 1,-1 0 0,0 0 0,-1 1 0,0 0 0,0 0 0,0 0 0,1 0-136,1 0 0,-1 0 1,28 0-1,-1 0 1,-5 0 79,-1 0 0,-2 0 0,-4 0 1,-5 0 54,-7 0 1,-3 0 0,-2 0 0,-3 0 99,-3 0 0,-2 0 0,-2-1 0,0-2 201,1 0 0,2-4 1,0 3-1,-3 1 12,-2-2 0,-2 2 1,0-2-1,-2 0 165,-4 2 1,0 1 0,0 0-340,-1-2 1,-3 1 0,-1 4 0,-1 2-539,-3 4 1,1 3 0,-1 2 0,2 2-62,-2 4 1,-1-2 0,-2 3 0,-1 2 114,-2 3 1,-3 2 0,2-2 0,-1 1 98,-2-2 0,-1 4 0,-2 2 0,0 2-71,1 0 1,3-2 0,1-1 0,0 2-96,0 0 1,2 5-1,-1-2 1,0-4-31,2-1 0,-1 0 1,0-2-1,2 0-76,1 0 0,2-1 0,1-4 0,3 0 407,1 1 1,-3 1-1,3 0 1,-1-3 72,-3 0 0,3-3 1,-1-1-1,-2 1-41,-1-1 1,-1-3 0,0 1 0,0-1-119,0 2 1,0-4-1,0 4-87,0-4 0,0 0 63,0 0 202,0-5 49,0-2 1,-1 0 0,-3 1 253,-3 1 0,1-4 0,-1 3 1,-1-2 110,-1 1 0,-6 0 1,0-1-1,-1 0 72,-3 0 0,-1 1 0,-3 0 0,-2 0 4,-3 0 1,-3-3 0,-1 4 0,-1-1 41,-2-1 1,2 2 0,-3-3 0,3 2-27,1-2 1,-3 3 0,-1 0 0,2-1-115,1 1 0,-3 0 0,1-3 0,0 2 41,-2-2 0,7 3 0,-2-2 0,2 0-245,-1-2 0,-2-1 1,0 0-1,0 0-29,2 0 1,-2 0-1,-3 0 1,1 0-122,-2 0 0,3 0 1,-4 0-1,0 0-67,1 0 0,-2 0 0,-4 0 0,1 0-23,-1 0 1,4 0-1,1 0 1,0 0 113,1 0 1,2 0 0,-1 0-1,0-1 52,1-3 0,-2 3 0,3-2 0,-2 1-21,2 2 1,-3 0 0,1 0-1,-1 0-13,1 0 0,0-3 0,5-1 0,2 2 36,0 1 1,5 1-1,-4-1 1,4-2 28,4 0 1,-1-2-1,6 3 1,0-2 50,-1 2 0,2-1 0,4 1 0,-1-2-141,0 2 1,4 1-138,0 1-101,0 0 0,0 0-713,0 0-147,4 0 1,-6 1 423,2 3 1,1 1 529,-1 6 1,0 4 0,-4 2 0</inkml:trace>
  <inkml:trace contextRef="#ctx0" brushRef="#br0">1819 6820 18695,'6'-10'0,"-3"-1"-521,-2 0 1,4 1-1,1-1 1,1 2-1,0 0 1275,2 2 1,-1 4 0,0-3-1,-1 0-187,1 0 0,-2 4 0,0-3 0,0 1-209,0 1 1,-5-4 0,-2 3-371,-8 2 1,-7 1 0,-6 2 0,-4 2 19,-6 4 1,-4 4 0,-4 2 0,0 2-32,-4 2 0,3-3 1,-4 4-1,4 0 228,1-2 0,2 0 0,9-6 0,5 0 466,1-3 0,3 1-374,2-4 0,9-1-670,9-3 0,5 0 0,5 0 0,1 0 315,-1 0 0,0 1 0,-2 2 1,-1 1-221,2 2 0,-4 0 0,1 4 0,0-1-243,0 3 1,-3 6 0,0-1 0,-2 4 170,-1 0 1,-3 5 0,-2 2 0,0 3-28,1 1 1,-5 2-1,1 4 1,-4 5 40,-2 0 1,0 6 0,3 2 0,-1 4 93,5-25 0,0 0 0,1 1 1,0 0-1,0-1 0,-1 0 0,-2 27 195,2-3 1,1 1 0,-1-2 0,3-2-233,3-6 0,1-12 0,0-4 0,0-4 521,0-5 0,0-6 0,0 1 430,0-4 1,0 0-764,0 0 1,5-4-1,2-1 1,4 0 152,3 0 1,2-3 0,6 3 0,-1 0-26,0 0 0,5 0 1,1 2-1,0-1 31,-2 1 0,1-2 1,-1 1-1,0 1-38,1-3 1,-5 0 0,2-4 0,-6 2-262,-1 0 434,3 1 0,-8 1 1,5 0-1</inkml:trace>
  <inkml:trace contextRef="#ctx0" brushRef="#br0">1255 11832 20512,'-11'0'-1190,"2"-1"1,2-3 0,5-2 0,4-1 0,6 0 1867,5-1 0,4-3 0,4-2 0,0-2 1,2-2-1,0-2-283,2-1 1,4 0-1,-3 1 1,1 1 0,2-1-1,1 1-169,-2 0 0,2 2 0,-7 6 0,-1-1 149,-3 0-429,-6 6 0,-3 1 0,-9 8 1,-7 3-1,-8 3 160,-5 4 0,-3 0 1,-2 3-1,-2 3 141,-1 4 0,3 0 0,1 4 0,3 2 122,2 0 1,0 8 0,-2 5 0,2 6-485,4 7 0,8-25 1,2 2-1,0 2 1,1 1-1,0 0 0,2 1-40,0 0 1,1 0 0,0-2-1,0-1 1,0-2 0,0-1 0,1 23-81,3-7 0,-2-6 1,5-6-1,0-4-49,-1-8 1,3-4-1,-1-1 1,1-3-100,2 1 1,-1-4-1,2 2 1,2-2-172,4-2 1,3 1 0,4 0 0,3-1-282,3 1 0,6 1 0,1 1 581,-1 1 1,5 5 0,-4-3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13083 4405 16732,'11'-15'-297,"0"2"1,2-4 0,2 2 0,-1 1 0,0-1 0,0 1-1,-1 2 179,-1 4 1,-1-1 0,-1 1 0,1 0 0,-2 0 0,0 1 49,-2-1 1,-4 2-1,3-1 17,-1-2 0,-2 0 1,-4-2-1,-2 1 0,-4-1 59,-3 0 1,-4 4-1,-3 1 1,-2 0 0,-4 2-1,-3-1 2,-4 3 1,0 0-1,-2 2 1,-1 0-15,-3 0 1,-2 2 0,-5 1 0,-2 4-116,-1 3 0,-5 5 0,0 3 0,-5 2 61,26-10 0,0 1 1,0 1-1,1 1 0,-1 0 1,0 0-1,0 0 0,-1 1 36,2 1 0,-1 0 0,-2 0 0,-1 0 0,3 1 0,1-1 0,1 0 0,1 0 54,-25 13 1,7 0 0,-2 4 0,2 0 156,2 0 1,3 4 0,8 0 0,1 2-120,3 2 1,-2 5-1,6 1 1,0 1-119,1 0 1,8 0 0,3 4 0,5-1-66,2 0 0,4-1 0,8-1 0,8-2-16,3-4 0,8-1 0,4-6 0,4-5 146,5-4 1,4-8 0,4-4-1,5-3 118,4-4 1,-26-4 0,0-1 0,28-2-1,1 0-79,-29 0 0,1 0 0,2-4 1,1-1-1,-1 0 0,0-1 1,-1-2-1,0 0 15,-2-1 1,1-1 0,-1 1-1,0 1 1,2-2 0,-1 1 0,-1-1-1,-1 0 15,24-9 0,-1 0 0,-6-4 0,-1 0-3,-1-2 1,-7-1 0,-6 2-1,-5-2 60,-3-1 0,-2 2 0,-1-3 0,-1-3-50,-1-3 0,-6-1 1,0-5-1,-4-5-116,0-7 1,0-2 0,-4 24 0,-1 0-1,0-1 1,-2 0-35,0 0 1,-1-1 0,0-28-1,0 2 1,0 4-11,0 5 1,-5 9 0,-2 5 0,-3 3-155,-4 3 0,1 8 0,-5 7 1,-1 3-113,-1 4 0,-6 2 1,-3 5-1,-2 0-114,-5 0 1,2 6 0,-5 5 0,-1 6-967,-2 3 1473,0 6 1,-1 6-1,1 5 1</inkml:trace>
  <inkml:trace contextRef="#ctx0" brushRef="#br0">15678 4394 22195,'17'-24'-819,"-3"-2"1,-2 0-1,-2-2 1,0 2-1,-2 0 1,-2 3 191,-1 0 1,-3 2 0,-5 0-1,-5 1-634,-1 2 1253,-2 2 0,-3 9 1,-1 1-1,-3 1 0,-3 0 1,-3 0-1,-1 3 0,1 1 1,-1 1 91,1 0 1,-5 1-1,-1 1 1,0 3 47,0 1 1,-1 1 0,-1 3-1,-1 1-54,-2 0 0,0 3 0,-5 1 0,-2 3-311,-3 4 1,-6 0 0,2 4 0,0-1 158,-1-1 0,5 5 0,-2-3 0,1 1 168,0 3 0,0-4 1,4 0-1,3 0 47,4 2 0,-1-1 0,3 2 1,4 0-101,2 2 0,-3 4 0,2 3 0,-2 1-100,2 1 0,-2 5 1,4-3-1,0 4-34,0 2 0,1 5 0,14-24 1,1-1-1,-10 28-35,2-2 1,4 0 0,7 0 0,3-4 8,3-5 1,2-8 0,4-3 0,6-3 131,5-3 1,6 0-1,4 0 1,6-3 153,5-3 1,7 0 0,5-1 0,4-1-27,1-2 0,4-3 0,0-4 1,1-1-75,-28-4 0,-1-1 1,1-2-1,0 0 1,0-1-1,-1-1 1,31 1-57,-31-2 1,1 0 0,1 0-1,0 0 1,1 0 0,0 0 0,0 0-1,0 0 70,-1 0 0,-1 0 0,1-3 1,0 0-1,27-7 0,-29 4 1,0-2 126,0 0 1,0 0 0,26-9 0,-1-2 0,-3 0 53,-2-3 0,-5-1 0,0-4 0,-5 0-37,-4 0 0,-3-2 0,-3-4 1,0-2-95,-2-4 1,-4 1 0,1-1 0,-3-3-99,0-2 1,-1-6 0,0-6-1,-10 28 1,-1 0-59,12-28 0,-2 3 0,-1 3 0,-2 3-73,2 0 0,-5 3 1,-2-2-1,-5 2-220,-2 1 0,-1 1 0,-4-1 1,-2 2-50,-1 2 1,-4 3 0,-7 7 0,-4 2 118,-2 1 0,-3 1 1,-1 4-1,-5 0 175,-2 4 0,0 1 1,-1 6-1,1-1 84,3 0 1,-3 4 0,2 1-1,-1 2 8,-2 1 1,5-1-1,2 0 1,2 2-23,2 1 1,0 1 0,1 1 0,1 2-193,1 4 1,5 4-1,-2 3 1,0 5-572,1 5 1,-3 3 851,2 5 1,-8 9 0,0 3 0</inkml:trace>
  <inkml:trace contextRef="#ctx0" brushRef="#br0">14147 7108 14947,'0'-16'-477,"0"1"0,0-3 0,0 4 0,0 4 0,0 8 200,0 9 1,0 12 0,0 9 0,0 4 0,0 4 0,0 3 177,0 2 0,0 2 1,-2-1-1,0 2 1,-2 2-1,1 3-126,-2-1 0,4-2 0,-4-7 0,1-2 205,-4 0 1,-6-4 0,-2 3 0</inkml:trace>
  <inkml:trace contextRef="#ctx0" brushRef="#br0">13583 7938 12902,'0'10'-443,"-1"1"1,-2 1-1,0 1 1,0 2 0,1 0-1,0 2 144,-2-1 1,-1 1-1,3 3 1,-2-1 300,2 0 1,0 3-1,-1-5 1,0 1 37,0-1 1,2-4-1,1 2 1,0-4-37,0 0 0,1 2 0,2 0 1,2-1-71,0 1 0,-1 1 1,3-1-1,0 2 14,-1 2 0,2 0 0,-3 1 1,0 0-37,0 1 1,3-2 0,-1-1 0,2 0 101,2-3 1,1-2 0,2 0 0,5 0 36,5-1 0,4-4 1,7-2-1,6-3 29,3-1 1,6 0-1,6 0 1,2-1-51,1-3 1,0-2 0,-29 1 0,1 0 0,0-1 0,0 1-11,1 0 0,1-1 0,-1 1 0,-1 0 0,3-1 0,-1 1 1,-2 0-1,0 0 38,-1-1 0,1 1 0,-1 0 0,1-1 0,2 1 0,0 0 0,1-1 1,0 0-7,-1-2 1,0 2 0,-1 1-1,1 1 1,-1-1 0,0 0 0,0 0-1,1 0-25,0 0 0,1 1 1,-4-1-1,0 0 0,1 1 1,-2 0-1,27-3 34,-3-1 1,0-1 0,-2 1-1,-4 1-11,-4-1 1,-4 3 0,1 1 0,-1 3-57,1 1 0,-3 0 1,0 0-1,-2 1-27,1 3 1,-1 1 0,-3 3 0,-1-2-70,-3-1 0,-2 2 1,-5-4-1,1 0 37,-1-2 0,-3-1 0,-2-3 1,0-2 90,-3-6 0,2-7 0,-1 0 0,0-3 42,2-4 0,-5-2 0,5-6 1,-1-2-99,3-4 1,2 2-1,1 0 1,2 2-105,2-1 1,-3 1 0,3 4 0,-4 3-17,-3 3 1,-2 6-1,-3 1 1,3-1 76,0-1 0,1-1 0,1 0 0,-4-2 63,-2-2 1,-2 2-1,0-6 1,-2 0 56,-1-2 1,0-2 0,4-4 0,-2-5-61,-2-7 0,2-4 0,-6-2 0,-1-3 13,0-1 1,-2-2 0,0 30 0,0 0 0,-2-27-25,-1 8 1,-4 5-1,-7 13 1,-5 6-169,-5 6 0,-3 9 0,-5 7 0,-1 0 69,-3 1 1,0-2 0,-3 2 0,2-1 73,1-2 0,-3-1 0,-8-5 1,-2-1 89,-3-1 0,-3-2 1,-1 3-1,26 6 0,-1-1 68,0 0 0,0-1 0,-2 1 0,0-1 1,0-1-1,1 0 0,1 0 0,0 1-10,2-1 1,-1 2-1,0 2 1,0 0-1,-28-5 1,-1 7-166,28 3 1,0 1-1,-28 4 1,29-1-1,0 1 1,-1 1-1,0 1 38,0 1 0,0 0 1,0-1-1,-1-1 1,1 1-1,1 0 1,0-2-1,-1 0 8,1 0 1,-1 0 0,-28 2 0,29-2 0,0-1 0,-1 1 0,1-1 163,-29 3 0,5 4 0,5-3 1,2 3-39,2 5 0,2 1 0,1 7 0,4 0-89,6 2 1,5 0-1,6-3 1,2 1-65,5-2 0,4 3 0,10-6 0,0 3 9,0 4 0,5 7 0,1 5 1</inkml:trace>
  <inkml:trace contextRef="#ctx0" brushRef="#br0">17944 6948 9327,'0'-17'0,"0"3"-438,0 2 1,0 2-1,-1 0 1,-3 3-1,-3 5 642,-2 4 0,-2 4 0,-1 5 0,-2-1-74,-4 1 0,-2 1 1,-1 1-1,0 1 42,-1-1 1,2 0-1,1 0 1,2 1-58,-2-1 0,0 5 0,0 2 0,1 5-57,-1 2 1,-1 7-1,0 9 1,1 7-87,1 5 0,12-24 0,-1 1 0,0 2 0,0 0 0,1 1 0,2-1 10,0 0 0,0 1 1,0 0-1,-1 0 1,2 0-1,0-1 1,0 0-1,-1-1 4,0 0 1,1-1-1,1 0 1,0-2-1,-5 23 1,0-1-75,1-2 0,-3 4 0,3-4 0,0-3 25,2-2 1,3-2 0,1-1 0,1 0-21,3-3 0,3-6 1,7-7-1,5-3 42,5-3 1,4-7 0,6-2-1,3-6 26,1-4 0,3-1 0,3 0 1,-4 0 49,-2 0 0,-7 5 1,-5 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5829 11151 13506,'-17'0'-172,"-3"0"1,7 0 0,-3 0 0,0-1 0,4-3 0,4-3 171,5-2 1,1-2-1,2 0 1,0 1-1,0-2 1,0-1 121,0-1 0,2-4 0,0 4 0,3 1-123,1 1 0,-4 7 0,2 7-13,-3 11 0,-6 6 0,-2 15 0,-4 6 59,-3 7 0,1 10 0,5-26 0,0 0 0,-1 3 0,1 1-72,-1 2 0,1 0 0,2 2 0,1-1 0,-1-1 0,1-2 1,2-1-1,1 0-123,1 26 1,2-7-1,3-5 1,3-8 80,2-6 0,7-6 0,1-9 0,4-2 85,0-2 0,5-1 0,3-4 0,6-3 26,4-3 1,7-3 0,6-2-1,6-3-62,-27 1 1,1-1-1,6-1 1,0-1-1,0 0 1,1-1-1,1 0 1,0 0-27,1 0 1,0 1 0,1 0 0,0 1-1,0 1 1,1 1 0,-2 1 0,-1 1-82,1 0 1,-1 1 0,-2 0-1,-1 0 1,3 0 0,0 0-1,-1 0 1,0 0 128,0 0 0,0 0 0,0 0 0,0 0 0,-2 0 0,1 0 0,1-1 1,-1-1 21,1-1 0,0-1 0,2 1 1,0-2-1,-3-3 0,0-1 1,-1 1-1,-2 1 72,-2 1 0,-1-1 0,-2-1 0,0-1 0,23-7 0,-1-2 59,-3 0 0,-6 1 1,-8-3-1,-3 1 19,-3 1 1,-1 0 0,-7-3 0,-4 0 73,-4-1 0,-6 0 1,-1-3-1,-1-2-128,-3 0 0,-1-4 0,-1 4 0,-1 0-84,-3 2 1,-2 2-1,-4 3 1,-1 2-419,1 4 1,-5 2 0,0 2 0,0 0-117,-1 3 1,-1-1 0,1 3 0,0 0-282,-3 1 0,3 0 1,1 3 747,0-3 0,-2 3 1,-4-3-1</inkml:trace>
  <inkml:trace contextRef="#ctx0" brushRef="#br0">5946 8544 17215,'-5'-11'-2608,"-1"1"1,0-1 2070,3 0 0,2 1 0,1-1 602,0 1 1,0-1 0,0 0 0,1 1 75,2-1 1,-2 0 0,3-1-1,-2-1-22,2-1 1,-3-1 0,4 2 0,-2-2 0,1-2-1,-2-2 94,-1-1 1,3-1 0,0-1-1,-2 1 11,-1 0 0,-1-2 1,0 0-1,0-3-41,0-1 1,0 2 0,-1-4 0,-3 0 303,-3-2 1,-2 4-1,-2 3 1,-1 5-451,-2 5 1,1 3 0,-5 4-1,0 4-171,-3 2 0,-6 10 0,-6 6 0,-8 8 127,-8 5 1,24-12 0,-2 0 0,0 1-1,0 1 1,-1 0 0,-1 0 63,-1 1 0,0 0 0,-2 2 0,-1 1 0,0 1 0,1 1 0,0 0 0,0 0 1,-1 1 1,0 1 0,3 2-1,0 1 1,-2 1 0,0 1-1,1 2 1,0-1 56,1 2 0,1 0 0,0 4 0,2 1 0,1-1 0,2 2 0,0 1 0,2 2-21,-1 1 0,2 0 1,3 1-1,1 0 0,1 1 1,3 0-1,3-1 0,3 0-53,1 0 0,2 0 0,3-4 1,3 0-1,3 0 0,2-1 1,2-2-1,2-3-63,2-2 0,1-2 0,3-4 0,3-3 0,24 7 0,7-9 35,4-6 1,-25-12-1,0-1 1,27-1-1,1-4 67,-27-1 1,0-1-1,1-3 1,2-2-1,5-1 1,1-2-1,2-2 1,0-2-30,2 0 1,-1-2 0,0-2 0,-1 0 0,-1 0 0,0 1 0,0-2 0,-1 0-117,1 0 0,-1 0 0,1-1 0,-1-1 0,-3 1 0,0 0 0,-3 2 0,-1-1 79,-1 0 0,-1 0 0,-3 1 0,-1-2 0,2-1 0,0 0 0,-1-1 0,-2-1-16,0 1 1,-2 0 0,1 0-1,-1 1 1,10-21 0,-3-3-4,-5-7 1,-15 24 0,-1-1 0,-1-3 0,-2 0 0,-1 1 0,-1-1 91,-1 0 0,-3 0 0,-4-1 0,-3 0 0,0-3 1,-3 0-1,-1 0 0,-2-1-21,-2 0 1,-1 0 0,0 2 0,0 1 0,-2 2 0,0 2 0,0 1 0,-1 0-207,-1 2 0,-1 2 1,0 0-1,0 2 0,-20-19 1,1 12-221,-2 12 1,0 8-1,-3 6 1,-1 6-32,-1 6 1,-1 13-1,2 6 1,-1 4-47,1 3 0,3 1 0,3 2 1,4 1-147,6 2 1,6 2-1,6 7 583,-2 7 0,2 0 0,8-24 0,0 0 0,0 1 0,0 0 0,-2 0 0,1 1 0</inkml:trace>
  <inkml:trace contextRef="#ctx0" brushRef="#br0">5552 6224 22142,'0'-39'-995,"0"0"1,0 0 0,0 2 0,0 1 0,0 4-1,0 4 1645,0 3 0,0 6 0,0 3 0,-2 0-1209,-5 3 1,-1 3 0,-10 2 0,-2 5 1066,-4 2 1,-8 7-1,-7 5 1,-5 11 1519,-5 8-1953,24-10 1,0 2-1,-7 5 1,0 1-1,1 5 1,1 1-1,-2 2 1,1 1 0,1 1-1,0 1 1,1 0-1,0 1 1,0 1-1,1 1-151,0 1 0,1 1 0,-2 3 0,0 1 1,1 1-1,2 1 0,0 0 0,3-1-16,2 2 1,2-1 0,4-4 0,2 0 0,1-1 0,3 0 0,3-5 0,3-2 0,2-5 1,4-2-1,13 15 1,13-17-1,7-5 287,6-7 0,6-6 1,6-3-1,3-7 199,-28-3 0,2-2 0,3-2 0,0-1 1,3-5-1,0-1 0,1-1 0,1-2-224,-1 0 0,0-2 1,3-1-1,-1-1 1,0-2-1,0-2 1,1-1-1,0-1-236,0-1 1,-1-1 0,-2-1 0,0 0 0,-1-2 0,0-1 0,-2 1 0,-1-2-63,-1 0 1,-1-2 0,-2-1 0,-1-2 0,-1-1 0,-1-1 0,-1-1 0,-2-2-50,-2 0 1,-1-1-1,-4-2 1,-1 0 0,-4 1-1,-1 0 1,-1-1 0,-2 1 53,-2-2 0,-1 0 0,-2 5 0,-3 0 0,-2 3 0,-4 1 1,-2 5-1,-2 3-11,-16-21 0,-9 14 0,-7 18 0,-6 13-703,-9 16 836,24 3 0,0 3 0,-2 3 0,0 1 0,-2 4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1521 3330 17619,'0'-26'-3677,"4"4"3659,-1-3 0,5 3 0,-2 1 1,1 3 420,0 0 1,1 5 0,2-1 0,1 2 0,1 1 0,1 2 175,1 2 1,4-2 0,-3 6 0,1 0 0,2 2 0,0 2-440,0 3 1,-5 3 0,1 7 0,-2 5-188,-2 5 1,1 4 0,-2 8 0,-2 4 0,-3 6 0,-4 7 39,-4 6 0,0-27 0,-2 1 0,-3 2 1,-1 1-1,-1 3 0,-2 0 0,-1 3 0,-1-1 1,-2 2-1,-1-1-130,-1 1 1,-1-1 0,0 1-1,-2 1 1,0-2 0,-1 1-1,0-2 1,0-1 114,1-3 0,-1 0 0,1-4 0,0 0 0,1-3 0,0-1 0,0-2 0,0 0 83,2 0 0,-1-3 1,-15 12-1,7-5 1,3-7 63,2-6 0,7-3 0,2-4 17,2 0 1,6-7-122,2-4 0,16-4 1,7-6 207,6 3 1,3-1 0,4 4 0,0 2-145,0 1 0,0 7 0,0 4 0,0 8-48,0 6 1,-4 7 0,-1 11 0,-2 6-150,-5 9 0,-10-24 0,-2 1 1,-2 3-1,0 0 0,-1 1 0,0 2-65,-1 0 1,-2 0 0,0-1 0,-2-1 0,1 1 0,-2 0 0,1-1 0,0 1 15,1 0 1,-2 0 0,0-1 0,-2 1-1,-1 1 1,-1 0 0,0 0 0,-1 1 43,-1-1 1,-1 0-1,-1 1 1,0 1 0,1 1-1,0 1 1,1 0 0,0 1 65,1-1 1,1-1 0,3-1 0,1-1-1,-1-1 1,0 0 0,2-1 0,1-1 72,2-2 1,2-2-1,1-2 1,3-1-1,17 17 1,1-4 90,3-4 1,4-7 0,1-1-1,0-7 109,-2-6 0,1-4 0,-1-4 0,-3 0-458,-3-1 0,-6 2 0,-6 2 1,-2 5-1785,-3 5 2020,-7 12 0,6 0 0,-6 6 0,1-1 0</inkml:trace>
  <inkml:trace contextRef="#ctx0" brushRef="#br0">1521 7959 22811,'0'-21'-711,"0"-1"1,0 1 0,0 0 0,0 1 0,1 1-1,2 2 1,2 1 895,5-1 1,-2 3 0,8-3 0,-1 1 0,4 0 0,3 0 129,3-1 0,0 4 1,-4 0-1,0 5 1,0 4-1,-3 3-173,0 1 1,-5 1 0,0 4 0,-5 6-163,-4 5 1,-3 9 0,-1 5 0,-1 4 0,-3 5 0,-3 4 22,-2 3 0,-3 3 0,-1 7 1,-2 2-85,6-29 0,1 1 1,1 0-1,0 1 0,-2 3 1,0 0-1,0 2 0,-1 0-186,0 2 0,0 1 1,1-3-1,1 0 1,-1 1-1,1-1 1,0-1-1,-1 0 243,1-2 0,0 0 0,0 0 0,-1-1 0,0-1 0,1 0 1,-7 24-124,4-9 0,0-4 1,0-9-1,1-4-197,-1-1 0,5-8 0,3-6 69,1-2 0,2-8 1,2-4-1,1-6 400,4-3 0,3-5 0,0-2 1,2 1-25,2 0 1,-1-3 0,5 4-1,1 1 234,1 1 1,5 5-1,1 1 1,1 1 119,3 3 0,-3 2 0,1 5 0,1 5-5,-2 7 0,-1 9 0,-5 7 0,-2 8-425,-5 8 0,-1 9 0,-10-27 0,-2 0 0,0 3 0,-1 0-73,-1 0 0,-1 1 0,0 1 0,-3 1 1,-1 1-1,-2 2 0,0 0 0,-2 0-5,0 0 1,0 0-1,1-1 1,1-2-1,-1-2 1,1 0 0,0-1-1,1 0 62,0-1 1,1 1 0,-1 0 0,0 0 0,1 0 0,1 0 0,1-1 0,2 0-56,0-1 1,2 1-1,-1 0 1,2 1-1,-1 1 1,1 0-1,1 0 1,1 1-52,1 0 1,2 0-1,1 1 1,2 0-1,1-2 1,1-1-1,0 0 1,0 1-12,1-1 1,1 0-1,0 3 1,1 1-1,2-2 1,0 0 0,0 0-1,0 1 86,0 1 0,0 1 0,0 0 0,-1 1 0,0 3 0,-1 0 0,0 1 0,-1 1-67,1 1 0,-2 0 1,1-2-1,-1-1 1,-1-1-1,0 0 1,-1-3-1,1 1 9,-1-3 0,1-1 0,-1-2 0,0-1 0,8 23 0,-5-11-186,-5-11 0,0-7 1,-4-7 20,-2-2 0,1-7 1,0-8-109,4-1 0,3-2 1,2 0-1,2 0-40,4 0 0,-2 1 1,1 2-1,-2 7-412,-2 6 1,-1 9 0,-3 14 804,-2 7 0,8 10 0,-4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3872 4554 8352,'0'-7'567,"0"0"0,0 3 65,0-3 0,0 4-386,0-5 0,1 6 0,1-3 1,3 2-147,1-1 0,1 1 0,4 3 0,-1 0 0,2 0 0,1 0 49,1 0 0,5 0 1,0 0-1,4 0-43,1 0 1,7 0 0,0 0 0,3 0-71,0 0 0,4 0 0,0 0 1,1 0-71,0 0 1,-1 0 0,1 0 0,-4 0-41,-2 0 1,2 0-1,-3 0 1,-4 0 62,-1 0 0,-4 3 0,3 1 0,-3-2-13,-2-1 1,3-1-1,-7 0 1,0 0 17,1 0 1,-1 0-1,0 0 2,-2 0 1,-8-1-10,-4-2 0,-3-3 0,-3-4-108,-4 3 0,-3-1 0,-1 3 1,0 0-89,-4 1 0,2-1 0,-4 3 0,-1-2 70,1 2 1,-1-3 0,2 1-1,1 2 96,-1 1 1,-1 1-1,3-1 1,1-2 118,1 0 1,1-1 0,0 4-1,1 0 632,-1 0-457,5 0 1,4 5-151,9 2 1,1-1-1,10 1 1,1 0-24,1-1 0,1 2 1,1-3-1,-1 1 15,0 2 1,-1-2 0,-2 1 0,-4 2-49,-2 0 0,-1-2 0,-2 0 0,-2 1 134,-3 2 1,-4 1 0,-5-1-98,-6 1 1,-1-2 0,-4 0 0,1-3-264,2-2 0,1 1 0,1-3 0,0 2-442,1-2 1,-1-1 0,2 1 0,0 0 622,2 2 0,0 4 0,-3-2 0</inkml:trace>
  <inkml:trace contextRef="#ctx0" brushRef="#br0">20592 4416 9075,'17'-11'12,"-3"0"0,-2 4 1,-2 1-1,1 0 0,0 2 1,-1-1 511,1 3 0,0-4 0,-1 0-195,1 0 1,-5 0 0,-5 4-404,-7-2 1,-6-3 0,-10 3 0,-3 2-123,-3 1 1,-7 1 0,0 0-1,-1 0-96,0 0 0,3 1 0,-3 1 0,4 2 189,4-2 0,0 0 0,5-2 0,4 0 312,3 0 0,5 0-69,4 0 0,8 1 0,0 2 0,4 3 24,3 0 1,5 4-1,2-2 1,-2 4-106,-2 2 1,4 0 0,0-3 0,0-1-201,1 1 1,3-2-1,-2 0 1,3-2 140,2 1 0,-1 1 0,0 2 0</inkml:trace>
  <inkml:trace contextRef="#ctx0" brushRef="#br0">11509 3745 24098,'0'-10'-3206,"0"-1"0,0 0 1,0 1 2428,0-1 0,0 4 0,0 0 134,0-1 1,-1 3 842,-3 1 1,-2 3 0,-5 1 0,1 0 246,-1 0 0,1 1 0,-2 2 0,-1 0-1,-1 0 1,-4 1 0,2 1 0,0 1-86,-3 2 1,0-2-1,0 1 1,1 0-212,0-1 1,-3 4 0,1-3 0,3 1 398,2-1 1,0 3 0,1-3 0,1 2-74,1 2 1,1-4-1,2 0 1,1 3-203,1 3 1,1-2-1,-3 5 1,4-2-339,0 0 0,-3 5 1,2 0-1,-1 2-302,-1 0 1,6 3 0,-1-6-1,1 1-198,2-1 0,0 0 0,0-2 0,2-1-152,1 1 1,3-3-1,5-5 1,0-1 447,4 1 1,2-2 0,8 0-1,4-1 143,1-3 1,2 0 0,1 1-1,2 0 87,0 0 1,4-2-1,-2 0 1,-1 1 179,1 2 0,2 0 0,-2-4 1,-1 0 109,1 0 0,-3 0 0,-6-2 0,-3 0 189,-2-2 1,-7-4 0,-2 1-1,-2-2-119,-1-2 1,-5 0-1,-3 0 1,-1-2-164,-2-2 0,0 0 0,0 2 0,-2-2-582,-1-2 0,-4-1 0,-7-4 1,-5-2 32,-5-1 0,0-8 1,-3 1-1,1-2-68,3-3 1,0 2 0,3-2 0,1 7-247,1 2 1,5 8 0,-2 6-133,0 2 1,3 8 792,-2 4 0,-3 4 0,1 7 0</inkml:trace>
  <inkml:trace contextRef="#ctx0" brushRef="#br0">11498 7427 26110,'6'-11'-2661,"-1"0"0,-2 1 0,1-1 2003,-2 1 1,3-1 0,-2 0-1,0 1 70,-2-1 0,-2 0 0,-3 1 265,-3-1 0,1 0 1,-1 2-1,-1 1 422,-2 1 1,0 3 0,-2-2 0,-1 1 196,-1 3 1,-5 1-1,1 1 1,-2 0 45,-1 0 1,-5 6 0,-3 3 0,-1 5-302,-2 3 1,3 4-1,1 5 1,0 0 182,1 0 1,1 4-1,5-2 1,4 2-131,3-2 0,6 3 0,5-4 0,3-1-169,3-5 1,8-1 0,8-5-1,5-2 509,4-2 0,3-5 0,1-2 0,0-3-80,-1-1 1,5-1-1,-1-3 1,0-3-107,-2-2 1,0-3-1,0-1 1,0-1-268,-2 1 1,-6-3-1,1 2 1,-2 1 11,1 1 1,0 2 0,-4-1 0,-1 1-4,-2-1 1,-1 0 0,-6 1 0,1-2-22,-2-2 0,-7 1 0,1-5 0,-3-1-67,-1-1 1,-8-3 0,-4 0-1,-5-2-178,-5 1 0,-1-2 0,-4 1 1,1 3-35,3 3 0,0 4 0,1 5 1,-2 3-251,-1 4 0,0 4 571,4 6 0,0 5 1,0 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10658 5458 14214,'-11'-11'-694,"1"-2"0,-1-2 1,0 2-1,1 2 1,-1 1 703,0 3 1,1-1 0,-1 4 0,0 1 0,1-1-1,-1-1 134,1-1 0,-1 4 1,0-3-1,-1 2 0,-1-2 13,-1-1 0,0 4 1,2-2-1,-2 3 9,-4 1 0,-2 1 0,-1 3 1,-1 3-24,-3 2 0,1 2 0,-4 1 0,-2 2-45,-1 4 1,0 3-1,0 3 1,1 2-37,2 1 0,1 1 1,-2 4-1,5 0 68,1 0 0,2 1 1,0 3-1,0 3-102,4 2 0,1-2 0,6 1 1,0 4-135,3 4 0,2-2 1,7-2-1,1-5-31,4-2 1,9-2 0,4-4 0,5-4 121,2-5 1,1-2 0,4-6 0,2 0 45,5 1 0,0-6 0,9 0 1,-1-3 34,2-4 1,5 0 0,1-4-1,2-2 62,-2-7 1,0-1 0,-2-6 0,1 0-23,3-3 1,-11 0 0,0-1 0,-4-2 25,-5-1 0,4-4 0,-7-1 1,-2-4 115,-3-5 0,-5-3 0,1-1 0,-4-5-31,-3-5 1,-3-5 0,-10 27 0,0-2 0,-1 1 0,-1-1-280,-1 0 1,-1-1 0,-2-1 0,-2 0-1,-2-1 1,-1 0 0,-2 2 0,-1 2-191,-11-25 0,-7 9 1,-5 10-1,-6 6-22,-3 6 0,-7 13 1,-6 8-1,-5 10-207,28 1 0,0 2 1,-4 5-1,1 3 1,-1 1-1,0 2 153,0 2 0,1 2 0,-1 1 0,1 0 0,2 3 0,0 0 0</inkml:trace>
  <inkml:trace contextRef="#ctx0" brushRef="#br0">9020 7342 15042,'0'-11'-406,"3"0"0,2 1 0,1-1 0,2 0 0,0 1 0,1 0 0,-2 2 188,1 1 1,-2 3-1,1-1 1,0-1 257,-1 0 1,2 2-1,-3-3 1,0-1 0,1-2-18,0 0 0,-4-1 0,3 2 0,-2 0 254,1 2-354,-1 0 1,-3 0 0,-1 1 0,-2 1-1,-4 3 1,-4 1 0,-2 1 124,-1 0 0,-6 3 0,0 2 0,-4 1-59,0 2 1,2-3 0,1 0 0,-1-2 172,1 1 1,0 3 0,-1-3-1,1-2-48,0-1 0,1 3 0,1 0 1,1 2-24,-1 3 0,-1 0 0,-1 2 0,1 0 14,2 4 0,-2 1 0,3 5 1,0 1-22,-1-1 0,5 5 1,-1 1-1,2 2 67,1-1 0,1 0 0,-1 4 1,2 0-231,2 0 1,2 0 0,5 0-1,0 0-71,0 0 0,0 0 1,1 0-1,4 0-52,5-1 1,2 4 0,6-2 0,1-4 11,1-1 0,1-4 1,0-1-1,2-1 58,2 0 1,-2 0 0,5-7 0,-2 1 79,-3-1 1,2-1 0,-3-3 0,-1-2 61,-1-1 1,-4 0 0,1-5 0,-2 0 147,-2-2 0,-1-2 0,-1-3 0,-1-3 33,1-2 1,1-8 0,2-4-1,2-6-81,1-4 0,3-6 0,-3-3 0,-1-4-69,-2-2 0,2-8 1,-2-1-1,-7 26 0,-1-1-96,0-2 0,0-1 0,-3 1 0,0 0 0,-1-1 0,-1 0 0,0 2 0,-1 1-24,0-27 0,-6 4 0,-3 6 0,-4 8-4,0 9 1,-4 8-1,1 5 1,-3 6 69,-2 7 1,5 2-1,-5 2 1,1 0-144,0 0 1,-1 5 0,-1 2 0,2 4-73,2 3 0,-2-1 0,3 6 267,-3 3 0,-6 4 0,-2 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7807 12811 19172,'0'-11'-1467,"0"0"0,0 1 0,0-1 800,0 0 821,0 6 0,0 1 0,0 8 0,0 3 1,-1 2-1,-1 3-50,-2 2 1,-3 3 0,3 4 0,2 0-120,1 0 0,1 4 0,0 0 1,0-1-1,0-1 0,1 1 25,3 1 1,3 0 0,8-4 0,6-1 100,7-2 1,3 1 0,6-5 0,6-2-173,5-4 0,4-3 0,2-5 0,2 0 169,1 0 0,-1-4 0,-4 0 0,-2-1 14,-4 0 1,-3-2-1,-3 3 1,-2 1-203,-2-2 0,-1 0 0,-6-3 0,-2 1 210,-1-1 0,-1-5 0,-5-1 0,-2-1 203,-4 0 0,-6 0 0,-2-4 0,-1 1-56,-3-1 1,0 3 0,-4-1 0,0 2-475,-1 2 0,-6 1 1,2 2-1,-2 3-1169,-2 4 1,0 3 1434,1 3 0,-1 3 0,1 5 0</inkml:trace>
  <inkml:trace contextRef="#ctx0" brushRef="#br0">989 10342 15009,'-14'6'-105,"0"-2"1,1-3 0,1-2 0,1-2 0,1 0-631,-1 0 1242,5-3-419,1 5 0,10-3 1,2 4-1,3 0 127,0 0 1,6 0 0,3 0 0,4 0-24,6 0 0,6-2 0,4-1 1,5-4-145,5-3 1,2 0 0,-20 4-1,0 0 1,1-1 0,1 0-90,1-2 0,1 0 1,2 0-1,1 1 1,0 0-1,0 0 1,-1 0-1,0 0-164,-2 2 1,0-1 0,21-4-1,-7 0 1,-8 1-87,-5 3 1,-13-1 223,-5 5 1,-12-1 0,-10 4 0,-9 0 99,-5 0 1,-8 0-1,-4 0 1,-4 0 59,-5 0 1,-3 0-1,1 0 1,1 0 145,1 0 0,5-4 0,-2 0 0,5-1 208,7 0 0,1-3-537,12 1 1,15 2 0,17 2 0,12 1 44,8 2 1,7 0-1,3 2 1,2 1 41,-1 4 1,-2 3 0,-1 0-1,-3 1-26,-2 0 0,-12-1 0,-8 1 1,-13 0 214,-9-1 0,-13 1 0,-13 1 0,-9 1-146,-8 1 1,-9 0 0,2-2-1,-2 1-358,1 1 1,5 4-1,0-3 1,6 1 412,5-1 0,4 9 0,7-2 0</inkml:trace>
  <inkml:trace contextRef="#ctx0" brushRef="#br0">10030 8693 14128,'0'-11'-743,"-1"2"0,-1 1 0,-2 0 51,2 0 0,-3 2 0,0 0 617,-1 2 1,3-3 0,-3 2 88,1-1 1,-2-1-1,2-3 1,1 2-46,-1 1 0,0 5 0,3-3 0,-3 1 85,-1 1 1,3-2-1,-4 3 37,-2-2 1,0 1 0,-2 3 0,1 0-117,-1 0 0,0 0 0,1 0 0,-1 0 141,0 0 0,1 0 0,-2 0 0,-1 1 159,-1 2 1,-2 0 0,3 4-1,-1 1 16,1 2 1,0 4 0,0 1 0,-1 0-25,1 1 0,1 3 0,2-2 0,-2 5-72,-2 3 0,3-2 1,-1 6-1,4-1-65,0-1 1,-2 5 0,0-2-1,0 2-58,3-2 0,-1-1 0,4 0 0,2 0-94,1 0 0,1-3 1,0-1-1,0-3-27,0 0 1,3-1-1,2 0 1,1 1-92,2-1 1,3 0 0,2-1 0,2-1-24,2-1 0,-3-2 0,4 3 1,0-2 126,3-2 1,0 4 0,0-2 0,-1 0-78,-2 1 0,2-4 0,-3 3 0,0 0 13,1-1 0,-4-2 0,3 3 0,-2-3 97,-2-5 1,2 1-1,1-7 1,-1 0 197,1-2 0,-2-1 1,-2-1-1,2-3 168,3-3 1,2-2 0,0-2-1,-1 0-64,1 1 1,1-4 0,1-1-1,1 1-76,-1-1 0,-3 3 0,-1-3 0,1-1-108,-1-1 0,1-4 0,-3 1 0,-2 1-46,-2 2 1,0-5 0,-1-4 0,-2 0-10,-1 0 1,-4-3 0,3 0-1,-1-1-78,-3-2 0,3 1 0,-1 2 0,-2 1-123,-1 2 0,-1-2 1,1 3-1,2 1-39,0 2 1,1 4-1,-5 1 1,-2-2-65,0-1 1,-5 2 0,0 1 0,-1 1 65,-2-1 1,-3-1 0,-1-2 0,-1 1 89,1 2 0,0 2 1,1-1-1,-3-1 95,0 1 1,2 3-1,4-1 1,1 2 144,-1 1 0,1 1 1,-1 0-1,1 2-17,3 1 1,-2 3-172,2-3 1,-3 5 0,0-2 39,-1 3 1,0 2-1,1 2-117,-1 0 1,1 5-1,0-1 1,2 2-157,1-2 0,1 2 1,-2-3-1,2 1-600,1 0 1,1 0 928,4 4 0,0 4 0,0 2 0</inkml:trace>
  <inkml:trace contextRef="#ctx0" brushRef="#br0">7446 11225 14885,'5'-1'-935,"0"-1"1,-1-3 548,-1-1 0,1 3 211,-4-5 1,0 5-469,0-4 343,0 0 0,0 0-212,0 0 369,0 4 0,0-3 74,0 3 0,0 0 11,0-4 0,0 4 0,0-4 114,0-2 1,0 3-42,0-1 1,-1 0-104,-3-3 0,-1 3 1,-3 1 140,1 1 0,1 0 1,-2 3-1,1-2 75,-2 2 0,4 1 0,-3 1 82,0 0 0,-1 0 1,-2 0-23,0 0 1,1 0-1,-1 0-31,1 0 1,2 1-1,1 2-21,-1 5 1,2-3 0,0 3 0,0-1-44,0-1 0,3 3 1,-3-2-1,0 3 48,0 0 1,3 4 0,-4 2 0,-1 0-104,3 3 0,-5-2 0,3 0 0,-2 4-21,-2 2 1,4 0 0,0 3 0,0-1-78,1-1 1,-3 1 0,6-4 0,1 1-44,0-1 0,2-1 0,0-2 0,0-3-40,0 1 0,4-5 1,1 4-1,1-4 7,2 0 0,-2 0 0,1-1 0,1 1 46,2 0 1,-3-1 0,0 1-1,1 0 18,1-1 0,-1 1 0,-1-1 0,1 1 4,1 0 1,1-1 0,-2 1 0,-1 0-1,1-1 0,2-3 1,2-1-1,1-1 120,1-3 1,4 0 0,-3-2 0,0 0 26,1 0 0,1 0 1,-2 0-1,-2 0 92,-2 0 0,0 0 1,0-2 89,-1-1 1,0 0 0,-2-2-77,-1 0 0,-4 0 1,1 3-1,0-3-35,-1-1 1,2 3-1,-3-5 1,3 0-20,1-1 0,0-2 0,2 0 1,-1 1-32,2-1 0,0 1 0,2-1 0,-1 0-112,1 1 1,0-1-1,-1-1 1,1-1-21,0-1 1,-2 2 0,-1 4-1,-2-2-22,-1 2 1,2-4-1,-3-2-69,-2 1 1,-1 0 0,-1 0-1,0-1-4,0 1 1,0 1-1,0 1 1,0 1 1,0-1 1,-1-3 0,-1 0-23,-2 1 0,-3 1 1,2 1-1,0 1-29,1-1 1,-3 0 0,2 1 0,-1-1 12,-2 0 1,2 2 0,-1 1 0,-2 1 66,0-2 0,-2 3 0,1-1 0,-1 0 44,0 1 1,2 0-1,1 4 1,1-1 122,-2 0 0,0 2 0,-2 1 0,1 0 53,-1 0 1,0 0 0,1 0 0,-1 0 46,0 0 1,4 0-1,0 0-19,-1 0 1,2 0-164,-1 0 0,5 5 1,-3 1 104,0 0 1,4 8 0,-4-2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4287 6267 22780,'0'-17'-1581,"0"-1"0,0 3 1,0 2-1,0 2 1,1 0 1527,2 0 1,-2 1 0,4 0 0,-1 2 0,0 1 0,1-1 378,0-2 1,3-1 0,-2 1-169,0-1 0,2 0 0,-3 1 0,0-1 0,-1 1 0,0-1-30,1 0 0,-3 1 1,4-1 131,-1 0 0,-1 5 88,0 3 1,-3 3-724,3 3 1,-3 5 0,-2 5 0,-2 2 563,0 1 0,-4 2 0,2 5 1,-1 0-142,-2 2 1,2 5-1,-1-3 1,0 1-173,1 1 1,-4-1 0,4 4-1,1 0-70,1 0 1,-1-1-1,2-3 1,0-2 84,2 0 1,1-8 0,0-1-1,0-4-103,0-2 0,1-5 105,3-3 0,2-3 1,6-2-1,1-3 522,1-1 1,0 4-1,-2-1 1,2 1-307,4 2 1,1 0-1,0 2 1,-1 1-219,5 4 0,-2 4 0,5 2 0,0 2-22,3 2 1,1-4-1,2 1 1,0-2 219,0-2 1,3 0 0,1-3 0,-2-3 282,-1-3 1,3-1 0,0-1 0,1-3 85,0-3 0,-1-3 1,-1 0-1,1-1-315,2 0 1,0 2 0,2 1 0,-2 2-457,-2 1 0,-1 2 1,-5 1-1,0 0 341,0-2 0,-3 1 0,-10 3 0,-1 0 465,-1 0 0,-3-1 422,2-3 0,-7-2 0,-3-4 0,-3-1-647,-1 0 1,0 1 0,0-2 0,-1-2-446,-3-4 0,-2-6 0,-3-2 1,1-1-220,1-2 0,-1-7 0,-1-4 1,1-5-145,1-5 0,4-3 0,0-2 0,2-3 95,1-1 1,1 28 0,2 0-1,1 1 1,-1 0 0,6-22-113,-2 6 0,1 13 0,-4 5 0,-2 8-572,-1 6 420,-1 7 0,-5 2 0,-3 6 1,-5 4 1215,-5 6 1,-8 1 0,-6 5 0,-5 2 43,-5 1 0,-5 5 1,-1 0-1,-2-1-18,0-2 1,1-2 0,-3-1 0,3-2-165,7-2 1,-1-1 0,6-3-1,3 0-92,6-1 1,5 1 0,6-1 22,2 1 1,4 4 0,0 2-1</inkml:trace>
  <inkml:trace contextRef="#ctx0" brushRef="#br0">4584 7310 23982,'0'-22'-1046,"0"2"0,0 3 0,0 1 0,0 2 0,0 0 0,0 0 787,0-2 0,4 8 0,1-3 0,-1 2 779,1-1 0,0 5-314,-2 1 0,-1 8 1,1 4-1,-2 5-327,-1 5 0,0 6 1,-1 6-1,-1 3 36,-2 3 0,-1 3 0,3-3 0,-3 1-3,-1 0 0,3-1 1,-3-3-1,1 0-145,3-2 0,-3-7 1,2-3-1,0-6 351,2-3 1,1-7 0,1-5 152,3-6 1,2-7 0,4-2-1,1-1-301,0 1 0,-1-3 0,2 4 0,1 1 42,1 1 1,4 2 0,-3-1-1,1 0 260,-1 1 1,4-1 0,-2 2 0,0 0 47,1 2 0,-4 1 0,4-2 0,0 1 98,-2-1 0,4-2 0,-3 1 0,1-1 49,-1 0 0,1 1 1,3-5-1,2 2-104,2 2 1,-2-1 0,6-1 0,0-1-327,2-1 1,1-4 0,0 4 0,0 1 77,-1 1 1,0 2 0,-2-1 0,-5 0 18,-1 1 1,-2 3 0,0 0-1,-1-1 10,-2 3 1,-2 0 0,-6 5-287,1 0-387,-1-5 339,-4 4 1,-1-3-478,-5 8 0,-3-2 492,-1 5 1,-4 0 0,2 4 0</inkml:trace>
  <inkml:trace contextRef="#ctx0" brushRef="#br0">5499 7533 23469,'0'-10'-1352,"0"-1"0,0 0 0,0-1 0,0-1 0,0-1 1649,0 1 0,0 1 0,0 2 0,0-1-696,0 0 0,1 1 1,2-1 429,0 1 1,2-1-1,-3 0 1,2 1-95,-2-1 0,1 0 1,-1 1-1,1-1 32,0 0 1,-2 1 0,-1-1 0,0 1 44,0-1 0,0 0 0,0-1 0,0-1-322,0-1 0,-5 0 1,-2 3 289,-2 1 1,-2 0 0,0 2-59,1 1 1,-2 5 0,-1-2 0,-1 3 266,1 1 0,-3 0 0,1 0 0,0 0-69,-1 0 0,-3 0 0,2 0 0,-5 1 229,-2 3 0,-1-3 0,-6 3 0,-2 0 8,0 0 0,-1 0 1,-1-1-1,0 1 6,1 2 0,2-2 1,2 2-1,3 0 26,1 0 0,2-3 0,7 3 0,2-1 95,4-3 0,1 4 0,2 1-362,1 3 0,0 5 0,-4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11285 3309 8088,'0'-11'0,"0"1"-40,0-1 0,2 2 0,0 0 0,1 2 218,0-1 1,-2-1 0,0-2 0,2 0 0,0 1 0,-1-1 104,0 0 1,1 1 0,1-1 0,-2 0 0,-1 1 0,-1-2 100,0-2 0,0 2 0,0-2 0,0 2 0,0 1-10,0 1 0,-1 3 1,-2 0-1,-3-2 224,0 0 0,-4 2-50,3 0 1,1 4-233,-1 0 1,0 3-237,-4 3 0,6 7 0,0 4 0,1 0-31,1 1 1,-1 2 0,4 5 0,0 2-64,0 1 1,0 3 0,0-2 0,0 0-58,0 0 1,4 3 0,-1-3 0,1 1-139,1 2 1,-3-1 0,4-1-1,-1-1 38,-3-3 1,-1 0-1,-1-3 1,0-1 57,0-1 0,0-5 0,0 1 0,0-2-68,0-2 0,0-3 1,0 1-660,0 0 36,-5-3 62,4-1 1,-4-8 224,5-4 1,0-1-1,0-2 175,0 1 0,-1 3 1,-1 0 166,-2-2 0,-3 0 1,3-1-1,-1 2 239,0 1 1,-3 1 0,2-2 0,-1 1 213,0-2 1,3 3-1,-2-1 1,0 0 134,0 1 1,3-3 0,-4 2 55,-1-3 1,2 3-1,-1 0 374,-2-1 1,3 3-456,-1 2 1,4-2-418,-4 1 1,3 6 0,-2 5 7,1 2 1,2 3-1,3 1 1,0 1 11,0-1 1,0 0 0,0 0-1,0 1-13,0-1 1,3-1-1,2-1 1,1-1 45,2 1 1,1 0 0,-1-1-1,-1 0 86,1-3 0,2 1 1,0-4 112,1-2 1,3 3-1,0-2 1,-1-1 286,-1-5 1,0-3 0,1-4 0,2-2 110,2-2 0,-3 1 0,3-5 0,-1 0-243,1 2 1,-4-3 0,1 3 0,-2 1-148,-2 0 1,1 0-1,0 5-104,-1-1 1,-3 2-1834,0 2 707,-4-3 0,2 10 1,-7-1-47,-1 3 0,0 3 1,-4-1-362,-1 3 1,2 2 1405,-1 2 0,0-1 0,-4 1 0</inkml:trace>
  <inkml:trace contextRef="#ctx0" brushRef="#br0">11211 2288 8167,'0'-12'195,"0"-1"0,0-1 0,0 1 0,0 1 0,0 1 2617,0 0-2459,5 1 1,-3 4-1,4 5 1,-1 5-257,-3 7 1,-1 8-1,-1 1 1,0 5-1,0 2-167,0 3 0,-1-3 0,-1 1-128,-2 2 1,1-1-1,3 0 1,-2-3-75,-1 0 0,2-6 0,-3 2 0,3-2-152,1-4 1,-4-3 425,1-3 0,0-6 1,6-6 265,0-8 1,6-6 0,-2 0 0,1 0-21,-1-3 0,3-2 0,-2-3 0,4-1-25,2 1 1,-4 3 0,-2 2 0,0 3-48,1 0 0,2-1 0,-2 2 0,0 4 6,-2 2 1,-4 5-196,4 4 0,-1 4 0,1 3 0,-3 4 63,-3 3 1,0-1 0,2 4 0,0-1-58,0 1 0,-2-4 0,-1 2 0,0-1-155,0 1 1,0-1 0,0-4-1,0 1-306,0 0 1,-4-1 0,1 1-291,0 0 0,-1-1-415,0 1 0,-3-4-1104,3 0 2277,1-5 0,8 3 0,0-5 0,6 0 0</inkml:trace>
  <inkml:trace contextRef="#ctx0" brushRef="#br0">11541 2468 8223,'1'-10'119,"1"-1"1570,2 1-303,-1-1-1216,-3 0 0,-1 9 0,-2 3 0,-5 4-48,-1 3 0,0 2 1,0 0-1,2 1-273,-1-1 1,-2 1-1,1 0 1,1-1-399,1 1 1,3-1 0,-2-2 432,1-1 253,2 0 1,3-2-1,1-5 281,3-6 1,2-4 0,4 0-122,1-1 0,-1 0 0,1 2 0,0 2-501,-1 3 0,1 3 1,0 1-158,-1 0 1,1 1 0,0 3-1,-1 3-206,1 2 0,-4 2 1,0 0-1,1 1 567,2 2 0,0-2 0,1 3 0</inkml:trace>
  <inkml:trace contextRef="#ctx0" brushRef="#br0">11764 2160 7913,'0'-6'4466,"0"1"-4227,5 15 1,-4-2-1,2 10 1,-1-1-273,-2 0 1,3 3 0,1-2-1,-2 2-83,-1 1 0,-1 1 0,-1-2 0,-1-1-27,-2-2 0,-4-4 0,1 0 209,-3-4 0,3-1 0,0-5 1,-1 0 263,-2-2 0,3-1 0,0 0 5,-1 0 1,2 0-361,-1 0 1,5 1 0,-2 3-1,3 3-223,1 2 0,1 2 0,3-1 0,3 1-178,2 0 0,2-2 0,-1 0 0,1-4-47,0 0 1,-1-1-1,1-4 1,0 0-38,-1 0 1,1-1 0,0-3 0,0-3 509,4-3 0,-4-5 0,5-2 0</inkml:trace>
  <inkml:trace contextRef="#ctx0" brushRef="#br0">11190 2511 7795,'-11'0'0,"0"0"62,1 0 1,3 0-1,1-1 375,1-3 0,6 3 0,7-2 0,5 0 0,5 1-230,2-2 1,6-3 0,3 3 0,3-2-1,2-2-35,1 3 1,5-5 0,1 4 0,2-1-110,3 0 1,1 1-1,-6-1 1,-2 3-347,-4 3 0,-6-2 0,-6-1 0,-4 2-119,-5 1 0,-6 2 1,-6 2-1,-4 3 19,-6 0 0,-6 7 1,-3-2-1,-5 1 39,-3-1 1,-2 0 0,-3 0 0,0-1 216,2 1 0,3 0 0,-2-1 1,-1 0 240,1-3 1,7 2 0,0-3 0,4 0 375,3-2 1,2-2-276,4 2 0,3-3 1,8 2-1,4-1 176,5-2 0,2-2 0,6 0 0,-1-3-99,2-1 0,3 3 1,-1-3-1,2 0-278,1 0 0,-2 3 1,3-5-1,1 1-284,2 1 1,0 1 0,-2 2 0,-1 0 269,-2 0 0,3-3 0,-2 0 0</inkml:trace>
  <inkml:trace contextRef="#ctx0" brushRef="#br0">12189 2171 8335,'5'-11'296,"-4"0"0,4 1 472,0-1 0,-4 0 0,3 1 0,-2 0 213,1 3 0,0 2-770,4 5 0,-4 6 0,3 4 1,0 4-1,-1 3-181,0 1 1,2 3 0,-4 1-454,0 3 1,-2-1 0,-1 3 0,0-1 82,0-3 0,0 3 1,0-1-1,-1-2-182,-3-4 0,-5-1 1,-7-3-1,0-2 359,-3-2 1,0-3-1,0-2 1,1-2 276,-1-1 0,1-3 0,0-3 1,4-1 235,2-2 1,2-2 0,2-1 521,1 2 1,6 2-689,1 5 1,5 1 0,5 3 0,1 3-181,-1 2 0,2 2 1,1 0-1,3-1-67,0 1 0,-2-4 0,3-1 0,-1-1-60,1-3 1,-3 3 0,3-2-1,-2 0-244,-2-2 0,4-5 0,-1 0 1,1-2-378,-3-2 0,-1-2 0,0-1 0,1 0-259,-1-4 1,-1 4 1002,-1-4 0,-1 4 0,1 0 0</inkml:trace>
  <inkml:trace contextRef="#ctx0" brushRef="#br0">12402 2362 8335,'6'-5'1101,"-2"-2"-379,-3 3 1,-1-2 0,1 3-29,3 0 0,-3 4 0,3 6-588,1 2 1,-4 3 0,4 1 0,-1 1-819,-1-1 0,1 3 1,-4-2-1,1 0 712,2 2 0,-1-5 0,2 5 0</inkml:trace>
  <inkml:trace contextRef="#ctx0" brushRef="#br0">12413 2213 8335,'0'-11'206,"1"1"1,1-1 0,3 2 409,1 2 0,-2-2 0,3 6 0,1 0-1255,1 2 0,2 2 0,-2 3 639,-1 3 0,6 7 0,-2 3 0</inkml:trace>
  <inkml:trace contextRef="#ctx0" brushRef="#br0">12594 2426 11078,'0'7'-3046,"0"0"3018,0-5 1,1 3 251,2-5 0,-1-1 0,2-1 0,0-3 1300,-1-1 1,2 2-568,-1-3 1,2 1-1132,4-1 0,-3 3-58,0 4 1,-3 4 0,2 3-1,-1 3 232,-3 1 0,4 4 0,0 1 0</inkml:trace>
  <inkml:trace contextRef="#ctx0" brushRef="#br0">12849 2426 8186,'6'-11'242,"2"-1"1,-4-1 0,-1-1 607,2 1 0,-4 1 0,3 2 407,-3-1-1119,-1 5 1,-1-2 0,-3 6 0,-3 4 0,-1 6 0,-1 5 0,2 1-622,-1 2 1,2 0 0,0 4 0,0-1-73,0-1 0,4-1 0,-1 0 0,1-1-88,2-1 1,0-3-1,0 2 374,0-2 1,2-6 0,0-4 692,1-4 1,6-5-1,-3-6 1,1-3 39,0 0 1,0-2-1,4-3 1,-2 0-46,-2-1 1,3 5-1,-5 0 1,3 2 179,-1 2 1,-4 2-886,4 4 1,-1 7-1,2 8 1,-2 5-27,-1 5 1,-1 3 0,-4 4 0,0 3 116,0 3 1,0 1 0,-2 0 0,-1 0 42,-4 0 1,-6 0 0,-1 0-1,1-2 6,1-1 0,1-4 0,1-8 0,-1-2-251,0-4 1,4-5-1,0-2 1,0-4-129,1-4 0,0-3 525,3-7 0,-3-3 0,-5-4 0</inkml:trace>
  <inkml:trace contextRef="#ctx0" brushRef="#br0">13072 2373 8221,'11'-4'1225,"-2"2"-741,-2 3 0,2 1 0,-6 8 0,0 2 0,-2 1 76,-1 2-571,0 2 1,-1 4 0,-2-1 0,-1-1 0,-1-3 0,-1 0-671,0-3 0,0 2 1,-2-2 96,1-3 1,4-6 531,0-7 0,2-3 1,1-6-1,0-2 316,0-4 1,4-2-1,3-1 1,4-1 175,3 1 1,-2 3 0,2 2-1,-1 1-56,1 2 0,-2 1 0,2 2 1,-2 3-338,-1 4 1,0 3 0,-2 3 0,-1 5-235,-1 5 0,-4 3 0,0 3 0,-2-2-317,-1 2 1,0 1-1,0 2 1,-1-2-692,-2-2 0,0 1 0,-4-5 1195,-1-1 0,-1-1 0,-2-2 0</inkml:trace>
  <inkml:trace contextRef="#ctx0" brushRef="#br0">13296 2426 8221,'4'-11'2379,"-1"5"-2094,4 3 1,-5 3 0,2 3 0,-3 4-137,-1 3 0,1 4 0,1 1 0,2 1-423,-2-1 1,0 3 0,-1-3 0,1 1-157,2-1 1,3-1 0,-3-3 298,2 0 0,1-6 535,4-1 1,-4-11 0,-1-5-1,-1-3 46,-3-4 1,3-1 0,-2-2 0,0 1-157,-2 0 1,-1 0 0,0 0 0,1 4-819,3 3 1,-3 2 0,4 2-998,-1 3 1,-1 2 1520,4 5 0,0 5 0,4 1 0</inkml:trace>
  <inkml:trace contextRef="#ctx0" brushRef="#br0">13551 2373 8163,'0'-11'1012,"0"0"1,0 1 630,0-1 0,0 4-1821,0 0 0,0 11 0,0 1-44,0 7 1,1 4 0,1-2 0,2 2-326,-2 1 1,3 2 0,-1-4 0,-2 1 370,-1-1 1,3 3 0,-1-4 0,0-1 402,-2-1 0,-1-2 0,0 1 0,0 0 344,0-1 1,-1 1 0,-3 0-318,-3-1 0,1-3 1,0 0-1,0 0-2015,0-1 1,4 0 1760,-2-2 0,-1 2 0,-1 4 0</inkml:trace>
  <inkml:trace contextRef="#ctx0" brushRef="#br0">13657 2522 8223,'6'0'2229,"4"0"1,-9 4-2569,2 4 1,2 2-1,-1 3 1,-2 3-1082,-1 0 1,-1-3 1419,0 1 0,5 3 0,1-1 0</inkml:trace>
  <inkml:trace contextRef="#ctx0" brushRef="#br0">13732 2256 8214,'1'-10'122,"2"2"0,5 1 1,1 0 87,2 1 1,-1 1 0,1 5 0,-2 1-1245,-2 3 0,2 5 1034,-6 6 0,6 3 0,-4-1 0</inkml:trace>
  <inkml:trace contextRef="#ctx0" brushRef="#br0">13806 2543 8214,'7'5'102,"0"2"1,2 1 0,0 0-1,1-1 528,-3 2 0,1 0 0,-5 2-565,0-1 0,-3 1 1,-4 0-226,-3-1 0,-2-3 0,-2-1 0,0-1-486,1-3 0,-1 1 0,1-1 646,-1 2 0,0-1 0,1-3 0</inkml:trace>
  <inkml:trace contextRef="#ctx0" brushRef="#br0">14030 2522 8128,'1'-6'3014,"2"2"-2849,-2 3 1,4 9 0,-5 3 0,0 2 0,0 1 0,0 2-472,0 0 1,0 1 0,0 0 0,0-2-152,0-4 1,0 0-1,1-2 514,3-1 0,-2-4 0,4-5 289,-1-2 0,0-7 0,-3-5 0,2-3 199,-2-4 0,3 0 1,-1-3-1,1 3-364,0 1 0,2 4 1,-2 3-1,1 2-766,2 1 0,-2 6 1,1 1-1,1 4 585,2 4 0,0 1 0,1 6 0</inkml:trace>
  <inkml:trace contextRef="#ctx0" brushRef="#br0">14232 2532 8128,'7'-28'83,"1"0"0,3-2 0,3-2 1626,2-3-1225,-3-3 1,9-5 0,-1 0 0,5-2 0,2-2-1,-2 4 414,-3 3 1,-6 8-1,-9 8-150,-5 5 0,-3 5-533,-3 7 0,-3 3 0,-5 8 0,2 4-341,1 5 0,-1 10 0,3 7 0,-1 6-554,0 2 0,1 4 1,-2 5-1,1 1-22,-2-1 1,0 4 0,-2-2 0,2 2-51,2-1 1,-3-6-1,4-8 1,0-1-1208,3-5 1704,2-5 0,1-9 0,-1-14 0,-2-10 368,0-9 0,-1-3 1,4-2-1,0-2 224,0-1 0,4-3 0,0 3 1,2 1 281,3 2 1,0 0-1,2 1 1,0 1-40,4 2 1,-2 4-1,4 7 1,2 4-987,1 1 0,2 2 0,-1 3 0,0 3-1944,0 4 2350,-4 3 0,-2 7 0,-4 3 0</inkml:trace>
  <inkml:trace contextRef="#ctx0" brushRef="#br0">14689 2511 8138,'0'-11'1509,"-1"1"-983,-3-1 0,-2 5 0,-4 3 0,-1 3-565,0 3 0,1 8 0,-1 7 0,1 2-127,-1 1 1,4 0-1,1 1 1,0-2-399,0-3 1,4 2 0,-2-5 409,3-1 1,2-2-1,3-4 1,3-3 364,2-3 0,2-6 0,0-2 0,-1-4 98,1-3 0,3 1 1,0-3-1,-1 0 234,-1 3 1,-1-2 0,-1 1 0,1 2-234,0 4 1,-1-1 0,1 6-1134,-1 1 1,0 2 0,-3 3 0,-2 4-1347,-1 3 2169,-2 5 0,2 2 0,-4 4 0</inkml:trace>
  <inkml:trace contextRef="#ctx0" brushRef="#br0">15125 2320 8186,'5'-11'379,"-4"4"0,4 1 164,-1 1 1,-2 3 0,1 5-1,-2 6 1,-1 5-369,0 7 0,0 2 1,0 5-1,0 1 1,0 2-309,0 1 1,0 0 0,0 0-157,0 0 0,0-6 0,0-5 0,2-5 17,1-5 0,3-1 0,5-3 1,-1-4 344,1-1 1,3-11 0,0-2-1,-1-6 74,-1-5 0,-1-1 0,-1-5 0,1-2 10,0-1 1,-1-1 0,1 1 0,0 0-168,-1 2 0,0 0 1,-2 5-1,-1 4-1160,1 5 0,-2 8 1170,1 3 0,0 8 0,4 2 0</inkml:trace>
  <inkml:trace contextRef="#ctx0" brushRef="#br0">15508 2309 8143,'9'-11'740,"0"1"757,-2-1 1,-5 6-1164,2 5 1,-3 9 0,-1 6 0,0 1-294,0 3 0,0 3 0,0 1 0,0 3-243,0 1 1,0 1 0,-1 1 0,-2-2-257,0-1 0,-1-1 1,4-3-1,-1-2-280,-2-3 0,1-1 0,-1-6-1298,2 1 2036,1 0 0,-5-5 0,-1-2 0</inkml:trace>
  <inkml:trace contextRef="#ctx0" brushRef="#br0">15423 2660 8143,'11'0'304,"-1"-4"0,1 0 1,1-1 610,2 0 1,1-2 0,3 4 0,-3 0-679,1 2 0,-3-2 1,4-1-1,1 2-634,-1 0 1,-2 2 0,-4 0 0,-1 0-955,1 0 0,-4-1 1351,0-2 0,-5-3 0,3-5 0</inkml:trace>
  <inkml:trace contextRef="#ctx0" brushRef="#br0">15508 2288 8377,'6'-5'4581,"0"4"-4224,-3-3 0,0-1 1,4 2-1,1 1 0,2 0-189,0 2 1,2 0-1,1 0 1,1 0-1,0 0-1336,2 0 0,-3 0 1,3 2-1,0 0 1168,-3 1 0,-2 6 0,0-3 0</inkml:trace>
  <inkml:trace contextRef="#ctx0" brushRef="#br0">15444 2288 8143,'-10'-4'-83,"-1"1"1,1-1-1,2 0 1,1 1-1,0-1 1,0 1 894,0-1 1,3 1 0,-2 2 1018,2-3-1486,0 3 0,9-4 0,2 5 0,2 0-100,2 0 1,4 0 0,4 0 0,5 0-80,4 0 0,-1 0 0,2 0 0,0 0-270,2 0 1,3 0 0,-1 0-1,-2 0-349,0 0 0,-6 0 0,-3 0-32,-3 0 0,-8 0 0,-4 0 108,-10 0 1,-11 0 0,-6 0 0,-6 0 38,-4 0 1,0 0 0,-7 1 0,2 2 214,-1 0 1,4 1 0,4-4 0,0 0 335,1 0 1,2 0 0,7 0 0,4 0 784,2 0-399,6 0 0,3-4 0,7 1 0,6 0-193,3 2 0,6 0 0,-2-1 0,3-2-400,2 2 0,-1 0 1,1 2-1,2 0-315,1 0 1,0 4 0,-4 1 0,1-1-387,3 1 0,-7 3 0,0-2 0,-5 1 695,-3 1 0,-4-1 0,-1 3 0</inkml:trace>
  <inkml:trace contextRef="#ctx0" brushRef="#br0">15551 2298 8143,'0'-7'131,"0"0"0,0-1 0,1 0 3041,2 0-1867,-2-1 0,4 9-933,-5 0 0,0 6 1,0 8-1,0 5-311,0 5 1,0 3-1,0 5 1,-1 1-118,-3 2 0,3-2 0,-3 3 0,0-3-306,0-1 1,-3-4 0,3-1-1,-1-1-118,0-2 0,0-7 0,3-6 381,-1-2 1,-1-8 0,4-1 229,0-6 0,0-3 0,0-3 0,0-2-50,0-4 0,0-2 0,0-2 1,-1 0-7,-3-3 0,3-1 0,-2-3 0,1 1 47,2 2 0,0-2 0,0 3 0,0 2 174,0 0 1,2 7-1,0 1 1,1 4 1028,0 0-1356,-2 5 0,-1 7 0,0 10 0,0 5-62,0 4 1,0 6 0,0 3 0,0 0 68,0 0 0,0 0 0,0-3 0,0 0 70,0 0 1,-4 3 0,1-4 0,1-2 66,0 0 0,2-7 0,-1 0 0,-1-2-109,-2 0 0,1-3-703,3-4 0,1-5-993,2 2 0,0-3-1798,4-1 3490,0 0 0,-1-5 0,-1-1 0</inkml:trace>
  <inkml:trace contextRef="#ctx0" brushRef="#br0">16008 2394 8218,'0'-7'2011,"0"0"-1406,0 0 1,0 0-257,0 0 1,-1 4 801,-3 0-727,3 1 0,-4 7 0,5 2-147,0 3 0,0 0 0,0 2-143,0 2 1,0-2 0,0 4 0,0-1 6,0 3 0,0 2 0,0 1 0,0 0-210,0 1 1,0 0 0,0 2 0,0 1-210,0-2 1,4-4 0,-1-2 0,0-1-394,-2 1 0,0-4-890,3 1-962,-3-7 2523,4-2 0,-15-5 0,-2 0 0</inkml:trace>
  <inkml:trace contextRef="#ctx0" brushRef="#br0">15838 2777 8235,'1'-7'457,"3"0"538,3-1 1,-2 3 0,3 1 0,0 3-318,1 1 0,3 0 0,1 0 0,3 0-703,0 0 0,2 0 0,4 0 1,2 0-305,1 0 0,0 0 0,-5 0 1,-1 0-443,-2 0 0,-4 0 0,1 0-809,-2 0 1,-2-5 1579,-3-2 0,-2-7 0,-5-2 0</inkml:trace>
  <inkml:trace contextRef="#ctx0" brushRef="#br0">15902 2468 8235,'0'-7'391,"0"0"0,0-1 0,1-1 0,2-1 750,4 3 1,1-2 0,1 3 0,4 0-206,2 2 1,3-1-1,5 2 1,0 1-665,2 0 1,3 2-1,-2 0 1,0 2-1880,0 1 1,-2 3 0,-5 5 1606,-1-1 0,-1 1 0,5 0 0</inkml:trace>
  <inkml:trace contextRef="#ctx0" brushRef="#br1">19901 3405 8176,'0'-11'0,"-1"1"-534,-3-1 1,3 0 0,-4 2 427,1 2 1,1 2 0,-4 5-1,0 1 106,1 3 0,-2-2 0,3 5 0,-1 1-52,-2 2 0,2-3 0,-1-1-61,-1-1 0,2 3 113,-1-1 0,0-2 0,-4-1 0</inkml:trace>
  <inkml:trace contextRef="#ctx0" brushRef="#br1">19709 3341 8176,'0'-11'-73,"-1"1"0,-1-1 1,-2-1 118,2-2 0,1 2 0,0-3 0,-2 1 0,0-2 0,-1 1 322,-1 0 1,4-4 0,-3 1 0,0-2-31,0-1 0,0-1 0,1 1 0,0 0 59,0-1 1,2 2 0,1 3 0,0 2 5,0 4 1,0 0-1,0 0 1,0 1 252,0-1 1,4 0-1,1 1 247,0-1 1,-2 4 226,0 0-773,3 5 0,-5-2-203,3 8 0,-4 1 0,-2 6 1,-2 1-80,2 2 1,-3 3 0,0 4 0,1 1-11,-1 3 1,-2-1 0,2 5 0,-1 3-25,-2 3 0,2 5 1,0-1-1,0 2-18,0 2 1,4 1-1,-3 0 1,2 1-137,-1-3 0,0-1 0,4-5 0,0-2 122,0-1 0,0-9 1,0-4-1,0-3 90,0 0 1,4-4 0,1 0 141,1-5 0,-3-3 1,4-5 176,2 0 0,-4 0-921,3 0 1,-6-5-681,1-2 1,-1-2-5,-2-2 0,0 4 1,-2 0-350,-1-1 1,1 2 0,-6 0 706,0 1 1,-1-2 0,-2 2 0,0 1 670,1-1 1,-1-3-1,1 0 1,-1-1 192,0-2 0,-3 1 1,0-1-1,1 0 452,1 1 1,1-1-1,1 1 1,0-1 497,3 0 0,-1 1 0,3-1 0,1 0 642,-1 1 0,-2-1-911,3 0 0,1 7-514,3 4 0,0 6 1,0 7-1,0 2 13,0 1 0,4 2 0,3 4 1,2-1-159,-2 0 1,2 0 0,0 1 0,2-1-82,4 0 1,-1 0 0,-4 0-1,1-3 72,0 0 0,3-5 1,0 1-1,-1-2 28,-1-1 1,-2-5 0,1-3-1,1-1 309,2-2 1,-2 0 0,2-3 0,-1-3 126,1-4 0,-1-7 1,4 2-1,-1-2 0,0-2-101,-1-1 1,-1 2 0,-3 1-324,0-2 0,-1 2 1,0 1-1,-3 0-891,-4 3 1,-2 1-1769,-1 2 1,0 3-1178,0 0 0,-4 5 3748,-3 2 0,-3 0 0,0 5 0</inkml:trace>
  <inkml:trace contextRef="#ctx0" brushRef="#br1">19507 2139 8006,'0'-11'-677,"0"0"972,0 1 1,0 3 0,0 0 48,0-2 1,0 3-1,0-1-51,0-1 0,0 2-176,0-1 0,0 3 529,0-3-294,0 0 0,0 0 687,0 0-479,0 5 0,0-4-308,0 2 1,2 3-161,1-2 0,-2 3-15,3 3 0,-3 3 0,-1 5 1,0-1-75,0 1 1,0 0 0,0 0 0,0 2-55,0 2 0,0 2 1,0-1-1,0 0 32,0 3 1,0-2 0,0 0 0,0 1-5,0-1 0,-1 2 0,-2-4 1,0 0-7,1 1 1,0-2-1,1-3 1,-1-1 29,-2 1 0,1-4 73,3 0-38,0-5 1,0 2-28,0-8 0,0 2-83,0-5 1,0 3 26,0-3 1,0 0 50,0-3 1,0 2-1,0 1 61,0-1 1,0-1 10,0-2 0,1 0 0,1 1-15,2-1 0,3 0 0,-2 1 1,-1-1-16,1 0 0,2 1 0,-2-1 0,1 1-8,2-1 0,-2 0 1,1 1-1,1-1 22,2 0 0,-3 2 0,0 1 1,1 1-36,2-2 0,-3 3 0,0 0 39,1 2 1,2-3 0,0 3-59,1 2 0,0 2-32,-1 3 1,0 3 0,-3 6 0,-4 1 39,-2 1 1,1 4 0,0-3-1,2 2 38,-2 2 1,-1-3 0,-1 1 0,0-1-55,0 1 0,-3 0 0,-1 0 0,2-3-89,0-2 0,-1 0 0,-1 1-239,2 1 0,0-1 0,-1-4-1848,0-2-278,-1-5 1520,4 3 1,1-5 525,3 0 1,2 0 0,3-1-1,0-3 410,-2-3 0,0 1 0,3-1 0,1-5 0,0-4 0</inkml:trace>
  <inkml:trace contextRef="#ctx0" brushRef="#br1">19848 2224 8258,'6'-11'0,"2"4"0,-3 0-14,1-1 0,-4 2 1,3 0-1,-2 0 734,1 0 1,0 4-95,0-2 1,-4 3-382,0 1 1,-1 5-1,-5 2 1,0 2-47,0 2 1,0 1 0,-2 1-1,1 1-206,-1-1 0,3 2 0,0-1 0,2-1-94,-1-1 1,0-1 0,4 0 0,0-1-45,0 1 0,0-1 205,0 1 0,5-5 0,3-2 1,4-3 62,2-1 0,4-1 0,-2-3 0,-1-2 31,0 0 0,3-3 0,-4 2 0,-1-3 15,-1 0 1,-3-1-1,0 1 1,-3 2 18,-2 1 1,3 0-119,-3-4 0,0 1-137,-4-1 1,-5 5 8,-2 3 1,1-2-39,-1 1 1,0 1-147,-4 3-152,5 0 277,-3 0 1,6 0-128,-4 0 168,5 0 308,-3 0 241,5 0-378,-5 0 35,4 0 1,-5 0-8,3 0 1,2-1-550,-3-3-1078,-2 3 0,4-4-1195,-5 5 2699,4 0 0,-1 0 0,4 0 0</inkml:trace>
  <inkml:trace contextRef="#ctx0" brushRef="#br1">20209 2128 8458,'11'-21'-93,"-4"-1"1,0 1 0,1 0 0,2 1 693,1 2 0,-4 3 1,-1 4-1,-2 0 1764,-1 1-1927,-2-1 1,-1 6-1,0 5 1,-1 6-171,-3 4 0,2 4 0,-4 1 0,1 2 42,3 2 0,-3 2 0,0 3-154,-1 1 0,3 3 0,-4-2 0,0 0-241,1 0 0,-3 2 0,5-2 1,-1 0-465,0 0 1,-2-1-1,4-4 1,-1 1-262,-1-1 0,4-4 0,-2-3-478,1-2 1,-2-3 194,-3-2 0,1-2 1093,-1-5 0,0-5 0,-4-1 0</inkml:trace>
  <inkml:trace contextRef="#ctx0" brushRef="#br1">20039 2266 8458,'6'-10'0,"-2"-1"0,-2 2 377,2 2 1,0-3 0,5 4 0,-2-1 293,1 0 1,1 3-1,3-2 1,1 1-119,1-1 1,5 3 0,-1 0 0,3 2-162,4 1 1,-2-4 0,3 0 0,-2 2-303,1 1 0,-4 1 0,-4 0 1,0 0-1302,-1 0 1,-3 1-1,1 1-834,-2 2 1,-5 4 2044,0-1 0,0 3 0,4 0 0</inkml:trace>
  <inkml:trace contextRef="#ctx0" brushRef="#br1">20709 2181 8420,'4'-10'315,"1"-1"1,-1 0 743,1 1 0,1 4 0,-6 3-378,-5 6 1,-3 6 0,-3 7 0,1 0-574,-1 3 1,0 1-1,1 3 1,-1 0-245,0 2 0,2 3 0,1-2 0,2 0-224,1 0 1,2-1-1,3-5 1,1-1 143,2-1 1,3-6 0,6-1 0,1-7 391,1-3 1,5-2-1,-1-2 1,1-6 284,-2-4 1,2-1-1,-3-6 1,-1-2 46,0-1 0,2-3 0,-5 1 0,-3 1-351,1-2 0,-4 2 0,1-3 0,0 1-410,-1 2 0,-2 6 0,-4 4 0,0 2-1439,0 2 1,-1 4 19,-2 2 1,2 9 1671,-3 6 0,3-1 0,1 6 0</inkml:trace>
  <inkml:trace contextRef="#ctx0" brushRef="#br1">21507 2362 8223,'11'-9'-22,"-2"-1"0,-1 1 1,-1-3-1,2 0 1,0 0-1,2 2 0,-1-1 279,1 0 0,0 1 1,-2-1-1,-1 0 1,0 1 224,0-1 1,0 0 0,0 1 0,-1-1 235,2 1 1,-3 0-1,0 2-212,-2 1 1,1 4-1,-3 1 1,2 4-158,-2 5 1,-1 4 0,-1 3-177,0 4 0,-3 2 0,-2 1 0,0 2-133,1 2 0,-5 1 0,2 3 0,-1 0-481,1 0 0,-2 0 0,1 0 0,-1 1-455,-2-4 1,4 1 0,0-2-1,0-2-86,1 0 0,-3-7 0,2-3 0,-2-3 982,2-3 0,-7-5 0,2 3 0</inkml:trace>
  <inkml:trace contextRef="#ctx0" brushRef="#br1">21433 2607 8223,'7'-1'987,"0"-3"1,0 3 0,3-4-224,1 0 1,1 4-1,2-2-369,4 2 1,2-3-1,1 0 1,2 1-269,1-2 1,0 4 0,3-4 0,-1 2-493,-2-1 1,-5-3 0,-3 2 0,0-1-831,-3-2 0,-6-1 1195,-4-2 0,-1-4 0,-2-2 0</inkml:trace>
  <inkml:trace contextRef="#ctx0" brushRef="#br1">21570 2140 15608,'13'-1'567,"10"1"261,3 0-411,1 0 0,5 3 0,3 2 0,-3 1-1714,-3 2 1,-5 2 0,1 0 1296,-3 1 0,-5-1 0,-2 1 0</inkml:trace>
  <inkml:trace contextRef="#ctx0" brushRef="#br1">21262 2277 7932,'0'-11'-24,"-1"1"0,-1-1 1,-2 0 197,2 1 0,1-1 0,1 0 0,0 1 0,0-1 0,1 2 157,2 2 1,-1-3 0,1 3-1,0-1 1,-1 0 171,1 0 1,1 5 0,-4-2-396,0 4 1,0 3 0,-1 10 0,-2 1 114,0 1-229,-5 5 0,3 1 0,-3 5 1,1 0-1,-2 0 0,0 0 1,-2 0-87,1 1 0,2-4 1,1 3-1,0-3 34,1 0 0,0-5 1,4 0-1,-1-2-294,0-2 0,2-1-1085,1-1-604,0-5 2041,5-2 0,1 1 0,4 1 0</inkml:trace>
  <inkml:trace contextRef="#ctx0" brushRef="#br1">21071 2192 7972,'-5'-7'55,"-1"0"1,-1 0-1,1-1 1,0 3 0,2-1 1109,-1 0 1,0 2 164,2-3-1078,1 5 1,-1-4-1,6 3 1,5 0 0,1 1 58,2 0 0,4 1 0,3-1 0,2-2-109,1 2 0,4-3 0,1 2 0,1 0-102,3 2 0,0-2 0,2-1 1,-1 2-124,-3 0 1,-3-1-1,-7-1 1,-3 2-989,1 1 429,-9 1 1,1 0-318,-12 0 0,-1 5 0,-6 0 899,0 1 0,1 4 0,-1-4 0</inkml:trace>
  <inkml:trace contextRef="#ctx0" brushRef="#br1">21496 3916 7972,'-10'-8'155,"-1"1"1,5 4 0,1-3-1,2 0 86,-1 0 1,2 4 0,6-2-1,4 3 1,4 0-303,2-3 1,4 3 0,-3-2 0,1 1 14,3 2 1,5 0-1,1 0 1,-2 0-1,1-1 1,0-1 23,1-2 1,3 1 0,-2 3 0,0 0-46,0 0 0,-1 0 0,-4 0 1,-1 0-402,-2 0 0,-3 0 175,-4 0 1,-6 0 0,-7 0 0,-6 0-566,-5 0 858,-11 0 0,2 0 0,-10 0 0</inkml:trace>
  <inkml:trace contextRef="#ctx0" brushRef="#br1">21624 3841 8506,'-9'-5'0,"0"-2"12,2-2 708,0-2-602,1 1 0,1 5 1,5 5-45,0 6 0,2 3 1,0 2-1,2-1 25,-2 1 0,-1 0 0,-1-1 0,0 1-187,0 0 1,5-1 0,2 1 0,2 0-986,2-1 1073,0 1 0,9-1 0,2 1 0</inkml:trace>
  <inkml:trace contextRef="#ctx0" brushRef="#br1">21518 4309 6744,'0'-7'720,"0"0"-116,0-1 1,1 3-504,2 1 1,3 2-1,5 0 1,0-2-107,-1 2 1,6 1 0,0-1 0,2 0 0,1-1 0,2 0-62,3 2 1,0 1-1,-2 0 1,-2 0-150,-2 0 0,-3 0 0,-4 0 1,-1 0-1193,1 0 1407,-5 0 0,-11 5 0,-7 1 0</inkml:trace>
  <inkml:trace contextRef="#ctx0" brushRef="#br1">21656 4267 8417,'-7'-6'-1045,"1"1"1174,1 0 0,-3 4 482,1-2 1,1 1 0,-1 2-399,-1 0 0,2 0 1,0 2-1,0 0-183,0 1 0,2 6 0,-2-2 1,1 1-380,-1-1 0,3 3 0,0-3 0,2 2 0,2 1 0,2-2 1,4-1 348,3 1 0,10 2 0,2 0 0</inkml:trace>
  <inkml:trace contextRef="#ctx0" brushRef="#br1">21433 4820 8383,'3'-7'-145,"2"1"1,1 0 0,3 1 199,4 1 1,0-4 0,5 4 0,1-1-3,1 0 0,2-2 0,2 2 1,2 1-109,1-1 1,-3-2 0,1 3-1,-4 2 1,-2 1 0,-3 1-282,0 0 1,-6 0 335,-3 0 0,-4 0 0,2 0 0</inkml:trace>
  <inkml:trace contextRef="#ctx0" brushRef="#br1">21475 4767 8989,'11'0'464,"-4"0"-534,0 0 0,-5 1-67,2 2 0,-4-1 0,-3 2 1,-1 0 136,-2-1 0,-1 6 0,-4-3 0</inkml:trace>
  <inkml:trace contextRef="#ctx0" brushRef="#br1">13189 12513 9177,'-10'-4'-1027,"0"-1"670,3 0 0,4 2 0,6 0 532,4 1 1,-1 2 368,1 0 1,-1-4 7,1-3 0,-1 2 1,-4 0 179,2 0 0,0 0 289,-4-6-602,0 5 1,0 0 584,0 3 0,1 1-439,2-1 1,2 6 0,2 4 0,-2 4-178,0 3 1,-4 8 0,3 7 0,1 7-261,2 6 1,3 10 0,-5-22-1,2 2 1,0 0 0,1 2-206,2 1 1,1 1 0,1 0 0,2 0-1,2 0 1,2-1 0,1-2 0,1 0-63,3-2 0,1-1 0,2 1 1,3-2-1,1-4 0,0-2 1,1-3-1,1-2 121,0-3 0,0-2 0,2-1 0,0-1 0,2-1 0,0 0 0,2-1 0,0 0 56,1-2 1,0 0-1,-1-3 1,-1-1-1,-2-1 1,-1-1-1,1 0 1,0 0-116,0-1 1,0 0 0,0-1-1,-1 0 1,2 0 0,-1-2 0,-1-2-1,-1-1-37,-2-2 0,-1-1 0,-1 0 0,0-2 0,24-12 0,-2-4 16,-5-5 0,-1-9 0,-11-1 0,-2-8 151,-17 23 1,0-1 0,-2-1 0,1 0 0,0-1 0,-1-1 0,-2 2 0,-1 0 375,6-28 0,-8 1 0,-2-3 1,-1 2 36,-3 5 0,-1 8 0,-1 10 0,-1 6-297,-3 6 0,-2 4-844,-4 7 0,0 4 0,2 12 0,2 5-762,1 7 1,-2 4 0,3 4 0,-1 2 1436,0 0 0,-8 4 0,1-4 0</inkml:trace>
  <inkml:trace contextRef="#ctx0" brushRef="#br1">14232 6118 13675,'-5'-6'-508,"4"-3"1,-3 2 0,3-3 0,1-1-1,0 1 1,0-2 0,0-1 63,0-1 1,0 0 0,0 3 0,0 0 0,0 1 174,0-1 228,0 5 0,0-3 1,0 3-1</inkml:trace>
  <inkml:trace contextRef="#ctx0" brushRef="#br1">14572 5969 13675,'11'-9'-1228,"0"0"0,2 2 1267,2-1 0,-1 3 1,-2 1-1,2 0 0,2 0 1,2 2-90,0 1 0,0 1 0,3 0 0,0 0 27,0 0 0,1 0 0,-1 0 1,-1 0-13,-2 0 0,1 0 1,-5 1-37,-1 3 0,-6 2 0,-2 4 0</inkml:trace>
  <inkml:trace contextRef="#ctx0" brushRef="#br1">14125 6182 14136,'-21'0'-750,"1"0"799,2 0 0,-2 5 0,4 1 0</inkml:trace>
  <inkml:trace contextRef="#ctx0" brushRef="#br1">11860 5756 19886,'14'0'-414,"0"-1"1,-1-1 651,-1-2 0,3-4 0,2 2 0</inkml:trace>
  <inkml:trace contextRef="#ctx0" brushRef="#br1">11370 5416 30557,'-4'-17'-2458,"3"-2"0,-4 5 1,1 1-1,0 1 1144,-2 2 1,2 4 0,-2 1 0,0 1 1761,0 1 1,3-1 193,-4 4 0,3 0-80,-3 0 0,4 0 0,-5 0-255,0 0 0,-1 0 0,-2 2 0,0 0-127,1 1 1,-2 6 0,-1-2 0,-1 2-320,1 2 0,-3 3 0,1 2 0,0 0 526,-1 3 0,2 5 0,4 0 1,0 0-351,3-1 1,2 3 0,5 1 0,1 0-389,3-2 1,3-3 0,6-2 0,2-1 161,2-1 0,-3-5 0,4 1 1,0-3 84,-2-4 0,3-1 1,-4-4-1,1 2 102,-1-2 1,-1-1-1,-3-1 1,0 0 193,-1 0 0,1-3 0,-2-2 0,0-1-185,-2-2 0,3-5 0,5-3 0,-2-1 15,-2-6 1,5 1 0,0-7 0,2-1 115,0-5 0,-2-2 0,3-5 0,-1 2 17,1 1 1,-4 4-1,-2-2 1,-3 4-399,-3 6 0,-6 8 1,-1 4-1,-6 4 38,-3 0 1,-6 5-1,0 3 1,0 1 220,-1 2 0,1 4 0,2 2 0,-1 2-785,1 4 0,1 2 687,1 0 0,1 3 0,-1 4 0</inkml:trace>
  <inkml:trace contextRef="#ctx0" brushRef="#br1">12913 5512 28068,'0'-17'-1967,"0"2"1,0 4 0,-1 2 0,-2 0 0,-2 3 1503,0 2 0,-3-3 0,-2 2 0,-1 0 898,1 0 0,-2 1 0,-1 1 0,-1 0-121,1 0 1,0-1-1,0 0 1,-2 3-55,2 3 1,0 4 0,0 5 0,-1 1-317,1 2 0,3-1 1,1 5-1,3 2-241,2 3 1,-3 0 0,3 2 0,2-3-275,0-1 0,2 2 1,2-1-1,1 1 755,4-3 0,6-5 0,3 1 0,0-3-2,3-4 0,5-2 0,1 0 0,-2-3 79,0-3 0,1-2 0,2-2 0,0-1-151,0-2 0,0-5 0,-2-4 0,1-3-238,-1-4 1,-2 0 0,-1-4 0,-1 1 115,-2 1 0,-1-6 0,-4 2 0,1-3-65,-1-1 1,-6 4 0,-4 2 0,-1 2-197,-2 4 1,-3 7 0,-4 2 0,-7 7 745,-5 2 1,-12 7 0,-2 1 0</inkml:trace>
  <inkml:trace contextRef="#ctx0" brushRef="#br1">17338 9097 25496,'0'-7'-4215,"0"0"1,1-1 3735,2-2 0,0 4 0,3 2 1013,-2-1 1,5 4-1,-4-4 1,3 2-128,-1-1 1,-4 0-1,3 3 1,0-1-161,0-2 1,-3 0 0,5 1 0,0 0-22,1 0 0,2-1 0,0-1 0,-1-1-124,1-2 1,3 2 0,1-1 0,1 0-44,-1 1 0,0-4 1,-2 4-1,2-1 414,-2 0 0,-2 4 1,0-3-1,1 0-81,2 0 1,-6 3 0,3-1 0,-2 0-269,1 1 1,1-1-1,-1 4 1,1 0-155,-1 0 1,2 0 0,1 0 0,1 0-58,-1 0 0,3 4 0,-1-1 0,1 1-86,-1 0 1,3-2-1,-4 1 1,0 0 53,1 0 1,-3-2 0,2 3 0,-3-2-249,-4 2 0,3-3 105,-3 2 0,-1 2 0,-1 0-437,0 1 0,0-3 96,-2 4 0,0-3 0,4 2 372,1-1 1,-2 2 0,1-4 0,1 0 237,2-2 1,-3-1 0,1 1 0,3 1 10,2 2 1,1 0 0,-3-4 0,-1 0 96,1 0 1,0-2 0,-1 0 0,1-2 90,0 2 1,-1 1-1,1 0 1,-1-2 58,1 0 0,0-1 0,-1 4 0,1-1 153,0-3 0,-1 3 0,2-2 0,1 2-27,1 1 1,0 0 0,-2 0 0,2 0-96,4 0 0,-2 0 0,-2 0 0,-1 0-169,1 0 1,-2 0 0,2 0 80,-2 0 1,-2-4-1,1 0 1,0 2-188,-1 1 1,1 1 0,0 0-131,-1 0 0,1 0 1,-1 0 5,1 0 0,0 0 0,-1 0 0,1 1-152,0 3 1,-1-3 0,1 4-41,0-1 0,-1 1 1,1 2 75,-1-3 1,1-2 0,0 0 38,-1 2 0,-3 0 0,1-4 90,0 0 0,1 0 0,2 0 35,0 0 0,-1 0 0,1-2 1,-1 0 132,1-2 1,0 1 0,-1 3 0,1 0-90,0 0 1,-1 0 0,1 0 0,0 0 0,-1 3 0,1 1 0,-2 0 17,-2 0 1,3-1 0,-3 3-53,2-2 1,-2 0-1,1-4 259,0 0 0,1 0 1,2 0-202,0 0 1,-1 0 0,1 0-1,-1 0-12,1 0 1,0 0-1,-1 0-277,1 0 0,0 0 162,-1 0 0,-3 0 299,0 0-261,-4 5 0,2-3 281,-5 5-1690,0-5-317,0 3-384,0-5 1266,0 5 1,1-4 31,2 3 1,-2-2-1439,3 1 2248,2-1 1,0 7 0,4-3 0</inkml:trace>
  <inkml:trace contextRef="#ctx0" brushRef="#br1">18816 8714 27957,'-1'-6'-4916,"-2"2"1,-1-1 3696,-2-2 0,2 2 1263,-3 1 0,4 0 0,-4 0 0,-2 2 413,0 1 0,2 1 0,0 0-141,-2 0 0,0 0 1,-2 0-1,1 0-75,-1 0 1,0 0 0,1 1 0,-1 1-56,0 2 1,1 3-1,-2-2 1,-1-1-197,-1 1 0,-2 3 1,3-1-1,-2 3 441,-1 1 0,1 3 0,-1 1 0,-1 0-239,1 1 0,3 2 1,-1-3-1,2 1-197,1 3 1,2 1 0,2 2-1,2-1-346,0 0 0,4 1 0,-4-1 0,2 0-54,-1 0 1,-3 4-1,2 0 1,-1-1 22,-2-2 0,2 3 0,0-1 1,2-3-64,1-2 0,2-6 0,3 2 1,4-2 240,5-2 0,7 1 0,-1-9 0,5 0 376,2-2 1,4-1 0,4 0 0,1 0 53,2 0 1,-2 0 0,4 0 0,-2-1 132,1-3 1,-1 2-1,-3-5 1,0-2 114,0 0 1,2-2 0,-1 1 0,-3-1-132,-3 0 1,-3-3 0,-5-1-1,-3-1-183,-1 1 0,0-4 0,-5 3 0,1-2-45,0 0 0,-2-3 0,-2-5 1,-3-1-336,-3-3 0,-2 3 1,-3-2-1,-3 1-224,-2 1 1,-8 2 0,-3 6 0,-4 3 198,1 0 1,-3 2-1,0 5 1,0 0-40,0 2 1,1 5 0,4-2 189,-1 3 0,1 1 0,0 0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4053 4128 24313,'-8'0'-1931,"3"-1"1,-1-1 1030,0-2 0,3 0 150,0 0 1,2-2 680,1-5 1,0 1 0,0-1 0,0 1 69,0-1 0,0 0-80,0 1 1,0 2 0,0 1 145,0-1 1,0 2-1151,0-1 651,0 5 0,1-3 792,2 5 0,3 0 1,5 0-30,0 0 0,-1 1 0,1 2 0,1 1 2,2 2 1,2-3 0,7 0 0,2-1 46,3 2 1,4-3 0,3 3-1,6-3 85,3-1 1,1 0 0,4 0 0,-1 0-63,1 0 1,-1 0 0,2 0-1,-4 0-78,-2 0 0,-2 0 0,1 0 0,-1 0-18,1 0 0,-4 0 1,-1 0-1,-2 0-346,-1 0 0,0 0 0,-2 0 0,-2 0 62,0 0 0,-1 0 0,3 1 0,2 1 34,0 2 0,5 0 0,-1-3 1,3 1-44,0 2 1,4-1 0,0-3-1,0 0-21,2 0 1,-1 4 0,5-1 0,-1 0-7,0-2 1,2 2 0,-6 1 0,0-2 10,1 0 1,1-1-1,-3 1 1,0 2-7,2-2 0,-3 0 0,4 1 0,1 0-12,-2 0 1,4-2 0,-1-1 0,4 0-2,1 0 0,-25 0 0,0 0 0,29 0 1,-29 0-1,1 0 40,0 0 0,-1 0 0,1 0 1,0 0-1,1 0 0,-1 0 0,1 0 1,0 0-1,1 0 0,0 0 0,0 0 0,0 0 0,-1 0 1,1 0-1,0 0 0,0 0-37,1 0 0,0 0 0,0 0 1,0 0-1,1 0 0,0 0 1,-1 0-1,1 0 43,0 0 0,0 0 1,-1 0-1,-1 0 1,2 0-1,0 1 1,2 0-1,-1 0-11,1 1 1,1 0 0,0 0 0,0-1 0,-1 0 0,-1-2 0,2 1 0,-1 0 10,1 0 0,0 0 0,4 0 0,0 0 1,0 0-1,0 0 0,0 0 0,0 0-59,0 0 0,0 0 0,0 0 0,-1 0 0,1 0 0,0 0 0,1 0 0,-1 0 60,-1 0 1,1 0 0,-1 0 0,0 0 0,-3 0 0,0 0 0,1 0 0,1 0-5,1 0 1,0 0 0,2 0 0,0 0 0,-2 0 0,1 0 0,-2 1-1,-1 0-20,1 0 0,-1 1 0,0-1 0,0-1 1,3 2-1,0 0 0,0-1 0,1 0-1,-2 1 1,1 0-1,-1-2 1,0 1-1,-3 1 1,0 1-1,1-1 1,1-1-1,1 1 0,0 0 0,2 0 0,1-1 0,-1 0 0,-1-2 0,0 1 0,-1 0 34,0 0 1,-1 0-1,0 0 1,0 0-1,1 0 1,2 0 0,-1 1-1,1 0 6,1 0 0,-1 1 0,0-1 1,1-1-1,-3 2 0,1 0 0,-1-1 1,1 0-26,-1 1 1,1 0 0,1-2 0,0 1-1,0 1 1,0-1 0,-1 1 0,-1-1-6,0 1 1,-1-1 0,-2 0 0,0 0-1,1 0 1,0 1 0,0-1 0,-1 0-44,0 1 0,-1 0 1,0-1-1,0-1 1,-1 2-1,0 0 0,1-1 1,0-1 26,1 0 1,0 0-1,-3 0 1,0 0 0,1 0-1,-1 0 1,-1 0-1,0-1 62,-2-1 1,0 0 0,2 1 0,0 0 0,0-2 0,0 0 0,-1 0 0,1 0 47,-1 0 1,0 0 0,-3 1 0,-1 1 0,29-5-1,-29 3 1,0 0-1,2 0 0,-1 0 1,26 0-1,-27 2 1,0-1-1,24 0-33,-4-2 1,1 3 0,-5-3-1,-2 3-52,-4 1 0,0 0 0,-4-1 0,-1-1-29,2-2 0,-8 0 0,2 4 0,-3 0 61,-1 0 0,-3-3 0,1-1 0,-3 2 52,0 1 0,-1 1 0,-1 0 0,-1-1 68,-1-3 0,-2 3 1,2-3-1,-4 3-149,-2 1 0,-1 0 0,-1 0-103,1 0 0,-5 1-635,-3 3 0,-3-3 0,-3 4-244,-4 0 1,-8 0 0,-2 6 0,-5 1-1635,-2 2 2461,-8-2 0,-11 13 1,-5-3-1</inkml:trace>
  <inkml:trace contextRef="#ctx0" brushRef="#br0">7658 5160 12991,'-10'-4'-375,"-1"-2"0,0-5 0,1 1 1,-1-1-1,0 0 0,2 1 0,1-1 412,1 0 0,4 1 0,0-1 0,3 2 62,3 1 1,4 4 0,8 4 0,2 1-1,5 1 1,2 3-249,5 1 1,3 1-1,4 4 1,7-2 175,5-2 0,10 2 0,-26-7 0,1 0 1,4 1-1,1-1 45,3 0 0,2 1 0,2-1 0,1-1 1,3 0-1,1-2 0,2 1 0,0-1-118,2 0 1,1-1-1,-2-1 1,0 0 0,0-2-1,0-1 1,-2 1 0,-1 1 89,-2 0 0,1 0 0,-1 0 1,1 0-1,-1 2 0,-1 1 0,0-1 1,0 1-10,-3 0 1,-1 1 0,0 0 0,0 0 0,1 0-1,-1 0 1,-1 0 0,0 0-43,0 0 0,0 0 0,-4 2 0,-1 0 0,0 0 0,-1 0 0,0 1 0,-2-1-22,-1 0 0,0 1 0,0-1 0,-1 1 0,0-2 0,-1 0 1,-1 1-1,0-1 38,27 2 0,-3-2 0,0-1 1,-1 0 30,0 0 0,-5 0 0,-3 0 0,-5 0 12,-4 0 1,-2 0 0,-1-1 0,-1-2 13,-5 0 1,-4-2-1,-4 3 1,-3-2 569,0 2 1,-6-1-285,-3 0-532,-4 2 0,0-3 1,-6 8-295,-4 3 0,-4 7 1,-3 4 450,-4 2 1,-7 6 0,-2 1 0</inkml:trace>
  <inkml:trace contextRef="#ctx0" brushRef="#br0">4340 7895 12221,'-17'-15'0,"3"-2"-519,2 0 0,3 2 0,0 6 0,4 0 0,-1 3 784,0 2 0,5 0 0,1 4 0,5 0 103,5 0 1,2 0 0,2 0 0,5 0 0,4 0 0,7-1 42,4-3 1,4 2-1,5-4 1,0 0-236,3 0 1,4 3-1,7-3 1,-27 3 0,0 1-101,1 1 1,1 0 0,1 0 0,1-1 0,-1 1 0,0 0 0,-1-1 0,0 1-60,-1-1 1,0 1-1,25 1 1,-26 1 0,1 1-1,-1-1 1,0 1 89,29 0 0,-5 3 0,-4 0 1,1 0 147,1-1 0,1 0 0,-1-4 0,-1 0 78,-2 0 0,1 0 1,4 0-1,1 0-201,-2 0 0,-2 0 0,-8 0 1,2 0-29,1 0 1,1 0-1,-5-1 1,1-2-2,-1 0 0,1-4 1,0 2-1,4-1-23,2-2 1,0 2-1,0-1 1,2-1-16,1-2 1,5 1 0,-2 0 0,-3 3-76,-4 2 0,-1 0 0,0 4 1,-1 0-16,-2 0 1,1 1-1,-6 2 1,2 1 6,2 2 0,-2-2 0,-2 2 0,-2 0 40,-1 0 1,-1-4 0,4 3 0,1-2 82,1 1 0,5-1 0,2-3 0,0 0-55,3 0 0,1-1 0,1-1 0,0-2-68,0 2 1,4-3 0,2 2-1,-29 1 1,1 0 7,-1 0 1,1-1 0,29 2 0,-5-2 0,1 1-6,5 2 1,-30 0 0,0 0-1,1 0 1,0 0 0,0 0 0,0 0-23,0 0 1,0 0-1,1 0 1,1 0-1,0 1 1,1 0-1,-1 0 1,1 0 48,1 1 0,0 0 0,-1 0 0,0-1 0,1-1 0,-1 0 0,2 0 0,-1 0 9,3 0 0,-1 0 1,2 0-1,1 0 0,0 0 1,1 0-1,0 0 1,-1 0-72,0 0 0,0 0 0,1 0 0,1 0 0,2 0 0,0 0 0,0 0 0,0 0 77,0 0 1,-1 0 0,-1 0 0,-1 0-1,-1 0 1,0 0 0,1 0 0,0 0-30,1 0 1,1 0-1,1 2 1,0 1-1,1 0 1,-1 0-1,-1 0 1,-2 1-9,0-1 0,-1 1 1,1-1-1,0 1 0,2 1 1,1 1-1,0-1 0,0-1 2,-2 0 1,0-1-1,-1 2 1,0 0-1,1-2 1,0 1 0,2 0-1,0 1-1,3 1 0,0-1 1,-2-1-1,0-1 0,1 0 1,1 0-1,0 0 1,0 0-75,1 0 1,0 0 0,2-2-1,0 0 1,1 1 0,1 1 0,-1-1-1,-1-1 110,-1 1 1,-1 0 0,1 0 0,1 1 0,-1-2 0,0 0 0,1 1 0,1 1-14,2 0 0,-1 0 0,-2-2 1,0 1-1,1 1 0,0 0 0,-2 0 1,1 0-9,-2 0 0,1 0 1,4-1-1,1-1 1,-2 2-1,1 0 1,1 0-1,-1 0-18,-1 0 0,0 0 1,-1-2-1,0 0 0,2 1 1,0 0-1,1-1 0,0-1 7,1 0 1,1 0-1,-1 2 1,-1 0-1,0 0 1,0-1-1,-1 1 1,0-1 11,-1-1 0,0 1 1,1-1-1,0 0 1,0 0-1,0 0 1,1 0-1,-1 0 6,-1 0 0,-1 0 0,0 0 0,-1 0 0,-1 0 0,-1 0 0,3 0 0,-1 0 7,2 0 0,-1 0 0,-1 0 1,-1 0-1,-1 0 0,0 0 1,-1 0-1,0 0-4,0 0 0,0 0 0,2 0 1,-1 1-1,-1 0 0,-1 0 0,1 1 1,0 0-3,0-1 0,0 0 0,0 0 1,0 0-1,-1-1 0,1 0 1,1 0-1,0 1 9,3 0 1,-1 1 0,-3-1 0,0-1 0,3 3 0,0-1 0,-2 0 0,1 0 10,-2-1 0,1 1 1,0 1-1,0-1 1,-1-1-1,1 0 1,-1 1-1,-1 0 21,-1-1 1,-1 0 0,1 2-1,-1-1 1,0 0 0,0 0-1,1-1 1,-1 1-6,2 1 0,0-1 0,-2-1 0,-1 0 0,1 2 0,-1 0 0,0 0 0,0 0-32,0 0 1,0 0 0,2-2 0,0 0-1,3 2 1,-1-1 0,1 0 0,0 0-11,0-1 1,0 1 0,1 2 0,0-1 0,3-1 0,1 0 0,2-1-1,-1 1-3,4 1 0,-1-1 0,-1-1 0,-1 0 1,0 2-1,1 0 0,-2 0 0,0-1 42,0-1 1,0 0 0,1 0-1,0 0 1,2-1 0,-1 0 0,-1 0-1,-1 0 39,-2-1 0,0 2 0,0-1 0,-1 1 0,3 0 0,-1 0 0,2 1 0,-1 0-15,2-1 1,-1 0 0,-4 2-1,0 0 1,-1 0 0,0 0-1,-1 1 1,0 0-85,-1 1 0,1 1 0,-1-2 0,0 0 0,1 3 0,0 0 1,-1 0-1,-1-1-186,-2 1 1,-1 0 0,-1 1 0,0 0 0,-2 1 0,0 1 0,-2-2 0,0 0-211,-2 0 1,-1 0-1,-6 1 1,-2 1-1,19 7 1,-8 5 408,-8 2 0,-8-1 0,-9 4 0,-3 3 0,-4 3 0</inkml:trace>
  <inkml:trace contextRef="#ctx0" brushRef="#br0">3521 8948 22799,'-27'0'-47,"1"0"1,4 0-1,2 0 1,0 1 0,1 2-1,-1 2 1,2-1 286,2 1 0,2 3 165,3-1 0,6-2 1,5-1-1,7-3-343,6-1 1,7 0-1,8 0 1,2 0-96,7 0 1,3 0 0,4 0 0,1 0-13,1 0 1,6-4-1,1 1 1,6-1-1,-27 3 1,0-1-1,2-1 1,1 1 18,1-1 1,2 0 0,2 0 0,0-1 0,4-1 0,0-1 0,0 1 0,0 1 61,0 0 0,0 1 0,1-2 0,0 0 0,0 2 0,0-1 0,0 0 0,2 0-30,1 0 0,1 1 0,-1-2 0,1 2 0,1 0 0,1 2 1,0-1-1,0 0-61,-1 0 0,1 0 1,3 1-1,1 1 1,2-3-1,0 1 1,-1 0-1,0 0 40,-3 1 0,-1-1 0,0 0 0,0 0 0,-1 2 0,0 0 1,0 0-1,1 0 104,-1 0 0,0 0 0,-5 1 0,-2-1 0,1 1 0,-1 1 0,-2 0 0,0 0-71,-2 1 1,0 0 0,2 1 0,0-1 0,-2 2 0,0 0 0,1-1 0,-1 0-20,-1 0 1,0-1 0,-1-1 0,1 0 0,-1 1 0,0 0 0,2 0 0,0 0-22,0 0 0,0 0 0,-4-2 1,0 0-1,0 1 0,-1 1 1,-2-2-1,-1 1-32,-2 0 0,0 0 0,27 1 0,-9-3 0,-5 0 62,-6 0 1,-9 0 0,-4 0 0,-4 0-115,-3 0 0,-7 0-656,0 0 762,-6 5 0,5-4 0,-3 4 0</inkml:trace>
  <inkml:trace contextRef="#ctx0" brushRef="#br0">6627 10183 24505,'-25'0'-220,"0"0"1,0 0 0,-1-2-1,-1-1 1,0-3 0,2-1-288,2 0 0,3 0 0,1-4 0,3 2 0,1 0-93,2 2 1,1 1 174,1-1 0,5 4-242,3 6 612,6 3 1,3 5 0,6-2-1,2-1 1,5-2 0,5 0 0,5-1 441,5 0 0,5-2 0,10-3 0,6-1-233,-24-1 0,1 1 0,2 0 0,-1-1 0,1-1 1,1-1-1,3 0 0,1 0-49,4-1 1,1 0 0,5 0-1,0-1 1,5-1 0,0 1 0,-1-2-1,-1 1-70,1 0 0,-1 1 0,1 2 0,-1 0 0,1 1 0,0 0 0,-2 0 0,-1 0 101,-2 0 1,0 0 0,-1 2 0,1-1-1,-3-1 1,-1 0 0,2 0 0,-1 0 8,2 0 1,0 0 0,-4 1-1,-1 1 1,-1-2 0,-1 0-1,-1 0 1,-2 1-1,-1 1 0,-1 0 0,0-1 0,-2 1 1,-1 0-1,-2 0 0,25-3 120,-8 2 1,-8 1 0,-9 1 0,-1 0-143,-5 0 1,-9 0-82,-5 0-127,-6 0 0,-1 0-939,-6 0 0,2 4 0,-4 4 1064,0 1 1,-1 2 0,-4-1 0</inkml:trace>
  <inkml:trace contextRef="#ctx0" brushRef="#br0">4765 12076 17168,'-26'-5'-400,"4"-5"1,-3 3 0,2-4 0,3-2-1,3-1 1,2 0 0,4 0 206,0 0 1,0-2-1,2 3 1,1-1-1,1 2 1,-1 3 370,3 2 1,-4 3 0,5-2 227,-2 2-444,3 0 0,1 9 0,8 1 0,6 1 0,4 0 0,5 0 133,3-1 0,9 3 0,1-3 0,5 1-200,5 0 0,5-1 1,-1 3-1,5-2 49,-23-3 1,2 0 0,1-1 0,2 0 0,4 0 0,1 0 0,3 0 0,1 0-56,3 0 1,0 0-1,3-2 1,1 0 0,3 1-1,2 1 1,0-1 0,1-1 148,1 1 0,1 0 1,-17-1-1,0 0 1,1 0-1,17 0 0,0-2 1,-18 1-1,0 0 1,1-1-132,0 0 1,1 0 0,0 0 0,1 0 0,1 0 0,0 0 0,1-1 0,0 0 0,1 0 0,-1 0 0,0 0-1,0 0 116,1 0 0,0 0 1,-1 0-1,3 1 1,-1-1-1,1 0 1,3-1-1,0 0 1,0 0-1,1 1 1,0 0-1,0-1-127,0 0 0,0 1 1,1-1-1,1 1 0,1 0 1,0 0-1,-3 0 1,1-1-1,-1 1 0,2-1 1,0 1-1,0 0 137,0 0 1,1 0 0,0 0-1,2-1 1,-1 0 0,1 1 0,0 0-1,-1 0 1,0 1 0,0-1-1,-1 1 1,1-1-12,-1 1 1,1-1 0,0 0-1,0 1 1,1-1 0,-1 1-1,-13 0 1,1 1 0,0-1-1,-1 0 1,1 0 0,-1 0-1,1 0 1,-1 0-4,1-1 1,-1 1 0,0-1 0,0 1-1,15 0 1,-1 0 0,1 0 0,-3 0-1,0 0 1,0 0 0,0 0 0,1 1 0,-1 0-14,1 0 1,0 0 0,0 0 0,2 0 0,0 0 0,0 0 0,-2 0-1,0 0 1,0 0 0,-2 0 0,0 0 0,1 0-9,-2-1 0,1 1 1,-1 1-1,0-1 1,0 2-1,-1-1 1,3 1-1,-1-1 1,0 1-1,0 0 1,0 0-1,-1 0-97,0 0 0,0 1 0,-1 0 1,0-1-1,0 0 0,-1 0 1,-3 0-1,0 0 0,-1 0 1,0 0-1,1 0 0,-1 0 104,-1 0 0,1 0 0,-1 0 0,2-1 1,0 0-1,-1 0 0,-1 1 0,-1 0 0,0 0 1,-2 0-1,1 0 0,-1 0 7,-1 0 0,-1 0 1,1 0-1,-1-1 0,-1 0 1,1-1-1,-1 2 0,1 0 1,-1-1-1,0 0 0,0 0 1,-1 1 31,20-1 0,-1 1 1,-3 0-1,-2 0 1,-3-2-1,-1 1 1,1 0-1,-1 0 51,0 1 0,0 0 1,-2 0-1,0-1 1,-5 0-1,0-2 0,-3 1 1,0 0 91,-2 0 1,-1 0 0,-2 2 0,1 0 0,-1 0 0,-1-1 0,-2 1 0,-1-1-36,26 0 1,-6 0 0,-10 2 0,1 0 172,-1-1 1,-4 4 0,-4 0-1,-4 1-611,-5 0 0,-7 1 0,-4 2 0,-2 1-237,-2-1 1,-4 1 0,-2 0 522,-3-1 0,-1 1 0,0 0 0</inkml:trace>
  <inkml:trace contextRef="#ctx0" brushRef="#br0">4776 13226 13870,'-6'-11'-626,"2"0"1,4 2-1,4 2 1,4 2 604,5 0 0,5 3 1,6-4-1,2 0 189,1 0 1,6 3 0,6-3-1,3 0 1,3 1 0,3-1-44,0 0 0,3-1 0,6-2 0,-28 4 0,2 1-95,0 1 1,0-1-1,1 2 1,-1-2 0,0 0-1,0 0 1,-1 1 0,1 0-35,1 1 0,1 0 1,1-2-1,1 0 0,1 2 1,1 1-1,-1 0 1,0 0 38,-1 0 0,1 0 1,-1 1-1,0 0 0,1 0 1,1 0-1,0 0 0,0 0 34,3 0 1,-1 0-1,-1 0 1,-1 0 0,0 1-1,0 0 1,1 0-1,-1 0-16,1 0 0,1 1 0,1 2 0,1 0 1,2-2-1,0 0 0,0 1 0,0-1-55,-3 0 0,0 1 0,2 1 0,1 0 0,-1-1 0,1 0 0,1 0 0,1 1-1,1 0 1,1-1 0,-3-1 0,0 0 0,2 0 0,0 2 0,-2-1-1,-1-1 1,0 2 1,-1-2 0,4 0 0,0 0 0,1 1 0,-1 0 0,-1 0 0,-1 0 17,0 0 0,0 0 0,1-2 0,0 1 0,1 1 0,0 0 1,1 0-1,-1-1 5,0-1 1,0 0 0,2 2 0,-1-1 0,-1 0-1,0 0 1,1-1 0,1 0-62,0 0 1,-1-1-1,2 0 1,1 0-1,-2 0 1,0 0-1,0 0 1,-1 0 52,0 0 1,1 0 0,-1 0 0,0 0 0,2 0-1,-1 0 1,1 0 0,-1 0 22,0 0 1,0 0-1,-1 0 1,-1-1 0,-4 0-1,0 0 1,-1-1-1,1 0 47,-1 1 0,-1 0 1,0-2-1,-1 1 0,1 0 1,-2 0-1,-2 1 1,-1-1-7,-1-1 1,-1 1 0,-2 1-1,0 1 1,0-2 0,0-1-1,27 0 59,-4-1 0,-4 1 0,-10 3 0,-4 0-169,-3 0 1,1 0 0,-11 0-1,-3 1-387,-4 2 1,-6 3 0,-3 6-1,-3 1-805,-3 1 1225,-1 5 0,5-7 0,1 3 0</inkml:trace>
  <inkml:trace contextRef="#ctx0" brushRef="#br0">4329 14375 8240,'-5'-27'-10,"3"-4"1,-4 4-1,1-1 1,2 4-1,-1 1 178,1 2 0,-2 1 1,1 2-1,-1 4 509,-1 2-633,-9 1 0,8 4 0,-8 1 1,1 2-1,-2 2 0,0 4 0,-3 4 1,-1 2-1,0 5 0,1 1 0,1 4-91,-1 2 0,-1-1 0,0 7 0,1-1 54,1-1 1,5 6 0,-2 0-1,1 3 50,0 2 1,1 4 0,4-2 0,4-1 69,0 1 0,1 3 1,5-1-1,3 1-56,3 0 1,4-4 0,3-4 0,5 0-43,4 0 1,0-4-1,3-1 1,0-1-85,2-2 1,3-1-1,1-2 1,0 0-7,0 0 0,4-3 0,3-1 0,4-1 11,3 1 0,1-5 1,4-1-1,-1-2-11,1-1 1,2-3 0,3-2 0,5-2 47,-30 0 0,0-2 0,3 1 0,1-1 0,1 0 0,0-1 0,2-2 0,1-1-50,1-1 1,1-1-1,1 2 1,0-1 0,1-2-1,-1 0 1,1 1 0,1 0 119,0 0 0,0 0 1,2-2-1,0-1 0,3 2 1,-1-1-1,1 1 1,-1 0 19,0 1 1,-1 0-1,1 1 1,1 0 0,1 0-1,0 1 1,2 0-1,0 0-165,4-1 0,-1 1 1,-3 0-1,0 0 1,3 1-1,0 0 1,-1 1-1,-1-1 37,-1 0 0,1 0 1,1-2-1,0-1 1,2 0-1,0 0 1,0 0-1,1 1 6,-1 0 1,-1 0 0,0-1-1,0 0 1,-1-1 0,1 0 0,1 0-1,0 0 17,2-2 1,0 1-1,-3-1 1,1 1 0,2-1-1,1 1 1,-1 0 0,1 0 21,-19 3 0,-1 0 1,1-1-1,0 1 1,0-1-1,0 0 0,1 0 1,0 0-1,0 0 1,-1 0-1,0 0 1,0 0 19,18-4 1,0 0-1,0 1 1,0-1 0,-3 1-1,1-1 1,0 0-1,0-1 8,2 0 1,-1 0 0,-5 0 0,-1 1 0,-2-1 0,1-1 0,-2 2 0,0 0 9,-1 0 0,0 1 1,1-2-1,-1 1 1,-2-1-1,0 0 1,-4 0-1,-1 0 2,-3 0 1,-2 0 0,-2 0-1,-1 0 1,-1 1 0,-2-1 0,0-1-1,-2 0 147,24-15 1,-9 5-1,-7-3 1,-7 1-13,-7 0 0,-1-3 0,-7 3 0,-2 0-294,-3-1 0,-5 4 1,0-3-1,-2 2-54,-1 2 1,0 0-1,0 0 1,0-1-1787,0 1 1965,0 0 0,5-1 0,1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5414 3958 8462,'-31'-32'130,"4"1"0,6 3 1,5 4-1,6 6 1,3 3-1,3 4 400,3 0 1,1 4 0,1 1-957,3 1 0,2 0 0,4 3 342,1-2 1,0 0-1,-1 1 1,1 0-1,-1 0 1,1 2 198,0 1 0,3 0 0,2 1 1,3 3-36,4 3 0,10 4 0,4 3 0,6 4-87,7 2 1,-22-10 0,2 1 0,2 0 0,1 1 0,3-1 0,2 1-61,4 0 0,0 1 0,3 1 1,0 0-1,3-1 0,0-1 1,0 0-1,1 0 35,0-1 1,1 0 0,2 0-1,0 0 1,3-1 0,0 1-1,0-1 1,1 0 132,-2-1 1,-1 0 0,2-1 0,0-1 0,2-1 0,1-1 0,-18-2-1,0 0 1,1 0-54,1 0 0,0-1 0,1 0 0,0 0 0,0 0 0,0-1 0,2-1 0,0 0 0,1 0 0,0 0 0,1 0 0,-1 0 115,2 0 1,0 0 0,1 0 0,2-1 0,0-1 0,1 0 0,1 0 0,1 0 0,-1-1 0,1 0 0,1 0 0,-1 0-60,0-1 1,-1 1-1,1-1 1,-1 1 0,0 0-1,0 0 1,1 0 0,0 0-1,0 0 1,1 1 0,0-1-1,1 0-151,0-1 0,1 0 0,-1 0 0,-3 1 1,-1-1-1,1 1 0,1-2 0,-1 0 1,1 0-1,-2 1 0,-1 0 0,1 1 85,-2-1 1,1 0 0,0 1 0,0-1-1,1 1 1,-1-1 0,-1 1 0,-1-1 0,1-1-1,-1 1 1,0 0 0,-1-1-71,-1 1 0,0-1 0,0 0 0,-2 0 1,1 0-1,-1 0 0,0 1 0,0-1 1,-1 1-1,0-1 0,0 0 0,0 0-71,-1-1 1,0 0 0,-1 1 0,18-2-1,-1 0 1,-3-1 0,0-1 0,-3 1 0,0 0 116,-1 0 0,-1-1 1,-2 1-1,0-2 1,-1 0-1,0-1 1,-4 1-1,-1 0 131,-3 1 0,-2 0 0,-4 0 0,0-1 0,-3 3 1,0 0-1,24-6-178,-8 1 1,-13 5-1,-5 1 1,-6 2-363,-1 1 0,-6 3 1,-3 5-1,-5 6-2984,-4 5 3379,-8 9 0,3 2 0,-4 5 0</inkml:trace>
  <inkml:trace contextRef="#ctx0" brushRef="#br0">3606 5437 8549,'-11'-5'173,"1"-2"1,0-2 133,3-2 1,3 5 0,8 3 0,3 2-237,3 1 0,0 3 0,1 2 0,1 0 0,1-1 0,2 0-153,2 1 0,-3-4 0,2 2 0,1-2 116,-1-1 0,1 0 0,2 0 0,0 0 94,3 0 0,-1 0 0,5-1 0,-1-1-4,0-2 1,6-3-1,0 3 1,3-1-35,0 0 1,3-2-1,-1 3 1,2 1-63,2-2 0,2 4 0,0-3 0,2 3 30,2 1 0,-1 0 0,3 1 0,0 3 22,-3 3 0,-2-1 0,0 1 1,1 0 56,2-1 0,1 4 1,4-3-1,-2 2-40,2 2 1,-1-1 0,2 1 0,2-2-62,1-1 1,3 1 0,1-3 0,-29-3 0,1 1 4,1 0 1,1-1-1,0-1 1,0-2-1,-1 2 1,0 0-1,0-1 1,1-1-13,1 0 0,-1 0 0,2 2 0,-1 0 1,1 0-1,1-1 0,-2 1 0,0-1 29,1-1 0,-1 1 0,-1-1 0,0 0 0,3 0 0,0 0 1,1 0-1,1 1-38,0 1 1,1 0 0,-2-2-1,0 1 1,-1 1 0,-1-1 0,1 0-1,0-1-4,0 1 0,1-2 0,2 1 0,0 0 0,0 0 0,0 0 0,0 0 0,-1 0-15,0 0 0,0 0 0,-1 0 0,1 0 1,2 0-1,0 0 0,1 0 0,1 0-69,2 1 1,0-2 0,0 0-1,1-1 1,-3 0 0,1-1 0,-1 1-1,1-1 123,-1 1 0,1 0 1,1-2-1,-1 1 0,0 0 1,-1 1-1,-1 0 0,0-1-15,-1 1 0,0-1 0,0 1 0,1 0 0,2 0 1,0 1-1,0 0 0,0-1-11,0 1 1,-1-1 0,0 0 0,0 0-1,-3 0 1,0 0 0,2 0 0,0 1-36,0-2 0,2 1 0,1 1 1,0 0-1,0-3 0,0 0 1,-2 1-1,1-1 19,-2 2 0,1-2 0,0 0 1,1-1-1,1 2 0,1 0 1,0 0-1,0-1 11,0 0 1,0 1 0,0 0 0,-1-1 0,-2-1-1,1-1 1,0 1 0,0 0 6,1-1 0,1 1 1,-1-1-1,0 1 1,1 0-1,0 1 1,-2 0-1,1 0 11,-1 0 0,1 0 1,-1 0-1,0-2 0,3-1 1,0 0-1,1 0 1,-1 1 15,-1 0 1,1 0 0,-1 0 0,-1 1 0,-1 0 0,0-1 0,-1 1 0,1 0-4,-1 0 0,1-1 0,0 1 1,1 0-1,-1-1 0,-1 1 1,-1 0-1,-1 0-16,-2 2 1,0-1 0,0 0-1,-1-1 1,1 1 0,0 1 0,-1-1-1,1 0-56,-1 0 0,1 0 0,-1 0 1,-1 0-1,-3 2 0,0-1 0,1 1 1,-1 0 8,1 0 1,-1-1 0,-1-1-1,-1 1 1,0 1 0,-1 0-1,26-1 55,-1-2 1,-2 3-1,-1-4 1,-2 1 50,-4 3 0,-7-3 0,-4 0 1,-2 1 89,-1-1 1,-5-2 0,-2 2 0,-2 0-29,-2 1 1,-5-4 0,-1 4 0,-4-1 277,0 0 1,-4 2-511,0 3-313,-4 0 1,0 0 0,-6 1-83,-4 2 1,-4 0 0,-2 4 0,-2 1-292,-2 2 1,3 1-1,-4 2 1,0 3-640,2 0 1,-1 2 1396,3 3 0,2 10 0,-3 2 0</inkml:trace>
  <inkml:trace contextRef="#ctx0" brushRef="#br0">4552 8853 22803,'0'-8'-8618,"0"1"6958,0 5 2216,0-3 0,5 5 0,1-1 131,0-2 0,3 1 0,-1-1-318,1 2 1,2 1 0,-1-2-67,1-1 0,0 2 0,-2-4 246,-2 0 1,-1 4-91,-2-2 0,-2 0 989,5 0 681,-5 1-1163,3-2-1105,-5 4-454,0 0 306,5 0 0,0 1 0,3 1-586,-1 2 1,0 1 368,4-2 0,-1 3 1,1 5-1</inkml:trace>
  <inkml:trace contextRef="#ctx0" brushRef="#br0">4765 8863 22918,'-10'0'-1442,"0"-1"1,2-1-823,1-2 1164,4 1 353,-1-2 0,4 2 1,1-2 1243,2 0 0,3 1 0,5 4 0,0-1-173,-1-2 0,6 1 0,1-2 0,5 0-48,2 1 0,0-5 0,4 4 0,2-1-108,1 0 1,5-3-1,4 1 1,4-3 19,2 0 0,5-1 1,-1 2-1,2 0 59,1 2 1,0 1 0,-1-1 0,-2 3 53,-4-1 1,-2 4-1,-1-3 1,3 3 233,4 1 0,-2 0 1,1 0-1,-1 0-623,1 0 0,4 3 0,4 1 0,-2 0 65,0 0 0,3-3 0,-28 2 0,1-1 0,1 0 0,0 0-20,0-1 0,0 1 0,0 1 1,1-1-1,25 0 0,1 2 22,-29-3 1,1 0 0,4 0-1,0 0 1,0-1 0,1 0-1,-1-1 1,-1 0 26,1 0 1,0-1 0,-2-1 0,0 0-1,3-2 1,0 0 0,1 1 0,-1 0 4,-2 0 0,1 1 0,1 2 0,-1 0 0,-4-1 1,0 0-1,1 1 0,1 0-7,0-1 1,1 0-1,1 2 1,1-1 0,-2-1-1,0 0 1,1 2 0,-1-1-2,0 1 1,1 0-1,-1 2 1,0 0-1,-1 0 1,0 1-1,1-1 1,0 0 1,-1 1 1,0-1-1,1 0 1,0 0 0,0-2-1,0 0 1,0 0 0,0 0 21,2 0 1,0 0-1,-2 0 1,0 0-1,3 0 1,0 0-1,0-1 1,-1 0 28,1 0 0,0-1 0,1 1 0,-1-1 0,1-1 0,0-1 0,-1 1 1,0-1 24,-1 2 1,-2-2 0,1 0-1,0-1 1,-2 2 0,0 0-1,-1 0 1,0-1 10,-1 0 1,-1 1-1,21-1 1,-1-2-1,-6 0 114,-5 1 1,1 1 0,-6-2 0,-3 0 50,-5 0 1,-5 4 0,-2-2 0,-3 2 241,0-2 0,-5 3 144,-4-2-746,-5 2-478,3 1 1,-5 1-676,0 2 1,0 0 0,-1 4 587,-3 1 1,3-2 0,-4 1 0,2 1-599,-1 2 0,-3 0 997,3 1 1,-9 0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11530 4150 8504,'-21'0'-92,"1"-4"0,2-1 0,4 1 1,3-2-1,3 1 0,2-1 22,1 0 0,6 4 1,8-3-1,4 2 0,4-1 1,3 2 41,2 0 1,4 1-1,1-1 1,2-2-1,2 2 1,2 0-17,0-2 0,2 3 1,-1-4-1,3 2-10,0-1 1,2-3 0,4 2 0,-2 1 0,-1-1 0,-1 2-46,2 2 0,-1 1 0,-1 0 0,-4 0-66,-2 0 165,-1 5 0,5 1 0,1 5 0</inkml:trace>
  <inkml:trace contextRef="#ctx0" brushRef="#br0">13774 4086 8578,'-10'-5'-192,"3"0"0,1-3 1,1 1-1,4 0-93,3 1 1,5 1 0,9 5 0,5 1 355,6 3 1,5-3 0,2 4 0,3-2-198,1 1 1,4 0-1,5-3 1,2 1 80,2 2 1,-3-1 0,2-3 0,1 0-31,1 0 1,0 0 0,-2 0 74,0 0 0,0 5 0,3 1 0</inkml:trace>
  <inkml:trace contextRef="#ctx0" brushRef="#br0">17072 4033 8480,'-11'-10'-90,"4"7"0,1-8 0,1 1 0,3 1 127,1-2 1,2 5-1,4 3 1,5 2-138,7 1 1,3 0 0,2 0 0,3 0-19,4 0 1,6 1 0,4 1 0,4 2 57,3-2 0,2-1 0,5-1 0,0 0 23,1 0 1,0 0 0,2-1 0,-1-1 58,-3-2 0,1-3 1,-3 4-1,3 0-21,4 2 1,-3-2 0,3-1 0,-3 2-137,-1 0 0,2 2 0,0 2 0,2 0 31,-1 2 1,-2 0 0,-1-1 0,0 1 103,1 2 0,-1-3 0,0 1 0</inkml:trace>
  <inkml:trace contextRef="#ctx0" brushRef="#br0">5722 6171 8393,'-16'-10'-134,"3"-1"1,3 0 0,5 1 0,0-1 776,2 0 1,3 5 0,4 3-573,3 2 1,4 2 0,2 1 0,1 3 0,-1 0 0,0 1-106,1 0 1,-1 1 0,5 2 0,1-1 64,1 0 0,5-1 1,1 2-1,2-1 19,5-1 0,4-3 0,6 2 0,5-1 6,5-3 0,-23-1 0,1-1 0,3 0 1,0 0-1,-1 0 0,1 0-3,0 0 0,1 0 1,-1 0-1,1 0 1,3 1-1,1-1 1,1 1-1,-1 1-110,2-1 1,0 1 0,0 2 0,-1 1 0,-2-2 0,-1 1 0,1 0 0,0 1 48,0 0 0,2 1 0,1-1 0,0 0 1,2 0-1,1 0 0,-2-1 0,-1 0 4,1 0 0,0-1 1,1 0-1,-1 0 0,3 1 1,0-1-1,2-1 1,1 0 4,1-1 1,0-1-1,-1 0 1,1 0-1,-2 0 1,0 0-1,2 0 1,0 0-58,1 0 1,1 0 0,1 0 0,1 0 0,1 0 0,0 0 0,-2 0 0,0 0 111,-2 0 1,1 0 0,1 0-1,0 0 1,-1 0 0,-1 0-1,0 0 1,-1 0-18,-1 0 0,0 0 0,0 0 0,1 0 0,0 0 0,1 0 0,0 0 1,0 1-29,3 1 0,-2 0 0,-3 0 0,-1 0 0,3 2 0,-1 1 0,-1-2 0,0 1-21,-1 0 0,1 0 0,0-1 1,0 0-1,1 0 0,-1 1 1,1 0-1,-1 0-27,0 1 1,-1 0 0,-1 0 0,1 0 0,0 0-1,1 0 1,-1-1 0,0 0 37,1 0 0,0-1 0,-2 0 0,0 0 1,3 1-1,0-1 0,-1 0 0,0-1 38,0 1 0,1-1 0,1-2 0,0 1 1,0 1-1,1-1 0,0 0 0,1 0 60,-2-1 0,0 0 1,1 0-1,0 0 1,-1 0-1,0 0 1,1 0-1,0 0 15,1 0 1,0 0 0,-3 0 0,-1 1 0,0 0 0,-1 0 0,1 1 0,-1 1-61,0 0 0,1 0 0,0-1 1,0-1-1,1 2 0,-1 0 0,1 0 1,-1 0-58,0 0 1,-1 0 0,-1-1 0,1 0-1,0 0 1,1 2 0,-1-2 0,0 1-46,1 1 1,0-2-1,-5 0 1,-1-1 0,2 1-1,1 0 1,-3 0 0,1 0 6,-1 0 1,0 0 0,1 0 0,0-1 0,0-1-1,0 0 1,0 0 0,-1 0-20,-1 0 0,-1 0 0,1 0 1,-1 0-1,0 0 0,1 0 0,-1 0 1,1-1 113,0-1 1,0 0 0,-3 1-1,-1 0 1,1-2 0,-1 0 0,-3 0-1,0 0 71,-1 0 1,-1 0 0,0 2 0,0 0 0,0-1 0,-1-1 0,28 0 103,-6-1 0,0-3 1,-3 3-1,2 1-97,1-2 0,-1 3 0,-2-4 0,-3 0-23,0 0 0,-2 3 0,4-5 0,-2 1 42,-2 1 0,-3 1 0,-1 2 0,-2 0-168,1 0 0,-2 2 0,-1 1 0,0 0 118,-3 0 0,1 0 1,-1 0-1,0 0-265,-3 0 0,1 0 0,-5 0 1,1 0 159,1 0 0,-5 0 0,4 0 1,-1 0 18,0 0 1,-1 0 0,5 0-1,2-1 59,0-3 0,6 2 1,3-4-1,7 0-96,3 0 0,1 3 0,0-3 1,-1 0-188,-2 0 0,0 4 0,-7-2 0,-4 4-1195,-4 4 1404,-1 6 0,-7 11 0,5 7 0</inkml:trace>
  <inkml:trace contextRef="#ctx0" brushRef="#br0">11902 7852 8330,'-23'-4'-67,"1"-2"1,6-1-1,5 1 1,9 1-1,9 4 1,9 2-1,10 4 185,10 1 1,3-4 0,12 3-1,3-2 1,-24 0 0,2-1 0,2 0-1,1 1-132,4-1 0,0 0 0,5 2 0,1 0 0,3-2 0,1-1 0,3 0 0,1 0 0,3 1 0,1-1 0,2 0 0,1 0-3,0 1 0,0 0 0,-19-1 0,-1 0 0,1 0 0,19 0 0,0-2 0,-18 1 0,0 0 0,0 0-110,1 0 1,0 0 0,1 0 0,1 0 0,0 0 0,1-1 0,0 1 0,1-1 0,0 0 0,0-1 0,0 1 0,0-1 164,1 0 0,0 0 0,0 0 0,2 0 0,1 0 0,1 0 0,1 0 0,0-1 0,1 0 0,2 1 0,-1-1 0,1 1-80,0-1 0,0 0 1,1 1-1,0 0 1,0 0-1,0 1 1,-2-1-1,0 1 1,0 0-1,-1 1 1,1-1-1,0 1 120,0 0 1,-1 0 0,1 0-1,1 0 1,0 1 0,0-1 0,-2 1-1,0 0 1,0 0 0,-2 0 0,1 1-1,-1-1-12,1 1 0,-1 0 1,0 0-1,0 0 1,-1 1-1,0-1 1,1 1-1,0 1 1,0-1-1,0 0 1,-1-1-1,1 1-120,-2 0 0,1-1 0,-1 0 1,1 0-1,0 1 0,-1-1 1,-1 2-1,-1-1 0,0 1 1,0-1-1,0 1 0,0 0 83,-1-1 0,0 1 0,1-1 0,-1 1 1,0-1-1,-1 0 0,0-1 0,-1 1 0,-1-1 1,-2-1-1,0 1 0,-1 0-78,18 0 1,-1 0-1,-1-1 1,0-1-1,-3 2 1,-1 0-1,-2-1 1,0-1 74,-3 0 0,-2 0 0,-1 0 0,-2 0 0,-6 0 0,-1-1 0,0 0 0,-1 0 204,-1-1 1,-1 0 0,27-6 0,-8 2 0,-10 0-262,-9 2 0,-7 3 1,-8 1-175,-4 0 0,-8 6 0,-7 4 0,-9 5-2235,-6 5 2440,-14-1 0,1 11 0,-10-6 0,0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3372 6203 8382,'-18'-1'-107,"0"-3"0,1-1 0,0-3 0,3 1 85,2-1 0,7 3 0,5 2-8,6 2 0,8 1 0,4 0 0,3-2 0,4 0 0,5-3 3,4-1 0,4 3 0,4-4 0,1 0 32,0 1 0,3-4 0,1 3 0,0-1 0,2 0 1,-1 2 61,3 1 1,4 1 0,2 4-1,-1 0 28,-2 0 0,-1 0 0,3 0 0,2 0-38,2 0 0,-28 0 0,1 0 0,27 0 1,-29 0-1,1 0-35,0 0 0,0 0 0,3 0 0,1 0 0,-1 0 0,1 0 0,-2 0 0,1 0 24,0 0 0,0 0 0,-2 2 0,0 0 1,2 0-1,1 0 0,0-1 0,-1 0 1,0 0 1,0-1-1,-1 0 1,0 0 0,-2 0-1,0 0 1,0 0-1,-1 0 34,29 0 0,-29 2 0,1 0 1,26 1-1,-1 1-28,0 0 0,-5-2 0,5 2 0,-4 0-38,-3 0 0,-4 3 0,-6-4 0,-2 1-4,-2 0 1,-1-2-1,-7 1 1,-4-2-35,-5-1 0,-4 4-98,-4-1 1,-2 2-1,-1-2 1,-1 0-311,2-1 0,1 3 1,5 0-1,3 1-1033,6 2 1464,3 2 0,5 0 0,0 1 0</inkml:trace>
  <inkml:trace contextRef="#ctx0" brushRef="#br0">8679 6554 8169,'-9'7'-625,"2"0"865,3 2 0,4-3 0,4 0-114,3-2 0,2 1 0,4-3 1,4 3-37,4 1 1,9-2 0,2 1 0,7 0-1,7-1 1,8-1-73,-23-1 0,1 0 0,2 0 0,1-1 1,5 0-1,0-2 0,2 1 0,1 0-33,2 0 1,1 0 0,3 0 0,0 0-1,0 0 1,0 0 0,-1 0 0,0 0-50,-2 0 0,1 0 0,-1 0 1,0-1-1,2 0 0,0 0 1,-1-1-1,1 0 101,-2 1 0,0 0 0,-1 0 0,0 0 0,-3-1 0,1 1 0,-1-1 0,1 1 42,-1-1 1,1 1 0,1 0-1,-1 0 1,0 0 0,-1 0-1,-1-1 1,-1 0-53,-2 1 1,1 0 0,-4 0 0,-1 0 0,0 1 0,0 0-1,-3 0 1,0 0-93,26 0 0,-5 2 0,-11 0 1,0 3-290,-2 1 1,3-3 0,4 3 0,0 0-339,2 0 1,5-2 691,-23-1 0,0 1 0,29-2 0,-29 1 0,0 0 0,1 1 0,0 0 0,0 2 0,0 0 0</inkml:trace>
  <inkml:trace contextRef="#ctx0" brushRef="#br0">13232 6554 8365,'38'-20'99,"-1"1"0,-1-7 1,4 3 301,5 3 0,9 5 1,-21 8-1,1 0 0,5 0 1,2 1-233,7-1 0,2 0 0,4 2 0,2 2 0,-13-1 0,1 1 0,0 0 0,2 1 0,1 0 0,1 0-488,1 1 1,0 1 0,2-1 0,3 0-1,1 1 1,1 0 0,2 0 0,0 0-1,1 0 1,1 0 0,0 0 0,0 0 228,-1 0 0,1 0 0,0 0 0,-14 0 0,0 0 0,-1 0 1,1 0-1,1 0 0,0 0 0,0 0 0,0 0 0,1 0 1,0 0-1,0 0 0,0 1-394,1 0 0,0-1 0,0 1 0,-1 0 0,12 1 0,0 0 0,0 0 484,-1 2 0,0-1 0,0 1 0,-2 0 0,0 0 0,0 0 0</inkml:trace>
  <inkml:trace contextRef="#ctx0" brushRef="#br0">5223 4320 8398,'5'-32'-11,"1"-5"1,-2-1-1,4-1 1,5 0-1,5 0 1,2 0-1,2 0-8,3-1 1,-2 0 0,0 0 0,-4 2 0,-5 1 0,-2 2 4,-1-2 1,-5 5-1,-3 0 1,-3 6 0,-4 4-1,-7 1-29,-6-1 0,-9 7 0,-7 3 1,-8 5-1,-10 2 0,-8 3-69,26 1 1,-1 1 0,-4 2 0,-1 1 0,-2 0 0,-1 2-1,-1 0 1,-1 2 50,-2-1 0,0 2 0,-2 1 0,0 1 1,0-2-1,0 1 0,1 1 0,1 1-22,2-1 0,0 1 0,3-1 0,0 1 0,-1 0 0,1-1 1,0 2-1,0 0 155,0 2 0,0 0 0,1 0 0,0 2 0,1 3 1,0 2-1,1 1 0,1 0 20,-1 2 0,1 0 0,0 3 0,0 1 0,0 1 1,1 1-1,0 1 0,1 2-61,0-1 0,2 1 1,2 3-1,1 1 0,0 0 1,0 1-1,-1 0 0,1 2-5,0 1 0,1 0 0,2-2 0,2 0 0,3 4 1,3 1-1,1-1 0,3 0 1,1 0 0,2 1 0,2 3 1,2 0-1,1-1 0,1 0 1,1 1-1,2 1 22,0-1 1,2 1-1,5 0 1,2 0-1,1 0 1,3 0-1,3 1 1,1 0-121,3 3 0,1-1 0,0-4 0,3-1 0,2 3 0,1-1 0,2-1 0,1-2 78,2 2 0,1-1 1,4 0-1,1-1 1,1-1-1,1 0 0,1-1 1,1-2-16,-1-2 1,1-1-1,1-2 1,1-2-1,1 0 1,1 0-1,3 0 1,1-1-26,1-1 0,2-2 0,-2-4 1,2-3-1,0-1 0,1 0 1,0-4-1,0-1-28,0-3 0,0-1 0,2-1 1,1-1-1,2-2 0,1-2 1,-1-1-1,0-1 26,-1-2 0,0-1 0,-1-4 0,-1-1 0,2-3 0,-1-1 0,1-4 0,0-2 18,0-3 0,0-2 0,1-4 0,-1-2 0,-5-2 0,-1-3 0,1-1 0,-2-3 12,-15 9 0,-1 0 0,0-2 0,0 0 0,-1-2 0,0 0 0,-2-1 0,1-1 0,-2 0 0,12-15 0,-3 0-12,-3-1 0,-2-1 0,0-4 1,-3-1-1,-10 13 0,-1 0 1,-1-1-1,-1-1 0,-1-1 1,0 0-70,-2 1 1,0-2 0,-1 1 0,-2-2 0,0 0 0,-1 1 0,-2 0 0,-1 1 0,0-1-1,0-1 1,0 0 0,0 0 152,0-1 0,1 1 1,-1-1-1,-1 0 1,0 0-1,-1 0 1,0 3-1,0-1 1,-2 2-1,1-18 1,-3 1-5,-2 4 1,-2 2 0,-3 5 0,-4 1 0,-4 6 0,-3 2 0,-2 3 0,-1 1-45,-2 4 1,-3 1 0,-4 4-1,-2 3 1,-3 4 0,-1 2 0,-4 1-1,-1 1-97,-2 3 0,-1 1 0,-5 3 0,-1 2 0,-4 3 0,0 1 0,-1 0 0,-1 2-168,-1 0 1,-1 1-1,3 1 1,-1 1 0,2 2-1,0 1 1,2 1-1,2 0 246,3 0 0,2 0 0,0 0 0,2 0 0,6-1 0,0 0 0,1-2 0,0-1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5797 7693 8450,'-27'-19'-55,"3"-4"1,5-3-1,5-2 1,3 0-1,4 0 1,5 4-1,4 2 1,7 3 287,4 1 1,8 1 0,7 2 0,3 2 0,1 4 0,1 3-220,2 4 0,4-3 0,7 2 0,4 2-83,2 3 1,6 7-1,-28-1 1,1 0-1,2 0 1,1-1-11,1 1 1,1 0 0,1 0-1,0 1 1,2-1 0,1 0 0,2-1-1,1 1 1,2 0 0,1-1 0,2 0-1,1-1-136,2 1 1,1-2 0,1 0 0,2 0-1,3-1 1,2-1 0,-20-2 0,0 1-1,0-1 208,1 1 0,1 0 0,-1-1 1,3 0-1,1-1 0,0 0 0,1 1 1,1 1-1,-1-1 0,3 0 0,-1-1 1,1 0-52,0 0 0,-1 0 0,1 0 0,0 0 0,1 0 0,-1 0 0,2 0 0,0-1 0,1 1 0,1-1 0,0 0 0,1 1 116,2-2 1,1 1-1,-1 0 1,1 0-1,0-1 1,0 1-1,0 1 1,1 0 0,0 0-1,0 0 1,-1 0-1,1 0-112,0 1 0,-1-1 0,2-1 0,0 1 0,0 0 0,1-1 0,-14 1 0,0-1 1,0 1-1,0-1 0,1 0 0,-1 0 0,1 0 0,-1 0 96,0 1 0,-1-1 1,1 1-1,-1-1 0,15 0 1,0-1-1,0 0 0,0 1 1,0 0-1,0 0 0,-14 0 1,-1 0-1,1 0 0,-1 0 0,2 0 0,-1 0 0,0-1 1,0 1-1,12 1 0,0-1 1,1 0-1,0-1 0,0 0 1,0 0-1,0 0 0,-1 1 1,1-1-6,-1 1 0,1 1 0,-1-1 0,1 1 0,1-1 0,-1 1 0,-1 0 0,-1 0 0,0 0 0,-2 0 0,0 0 0,-1 0-34,-2 0 0,-1 0 0,0 0 0,-1 0 0,-1 0 0,1 1 0,-3 0 0,1 0 0,0 1 0,0 0 0,0 0 0,0 1-113,1 0 1,0 0 0,-1 0-1,-3 1 1,0-1 0,-1 1 0,-1-1-1,-1 1 1,1-1 0,17 3-1,-1 0-25,-2 1 1,-1 0-1,0 2 1,-1 0-1,-3 2 1,-1 2-1,-2 0 1,-1 0-282,-3 0 1,-1 1-1,-6 2 1,-1 1 415,1 2 0,-1 1 0,-5 1 0,0 0 0,0 0 0,0 0 0,-2 0 0,1 1 0</inkml:trace>
  <inkml:trace contextRef="#ctx0" brushRef="#br0">12381 3128 8538,'-20'-21'-84,"2"0"1,5-1 0,4 0 0,3-2 0,1-2 0,3 0-4,0 0 0,6-3 0,1 0 0,-1-1 0,2-2 1,0 1 262,3 3 1,-5-2-1,1 5 1,-1 3 63,-1 3 1,1 3-169,-4 6 0,0 6 0,-2 8 0,-1 10-114,-4 8 1,-7 11 0,-4 10 0,-3 7 64,8-23 0,1 1 0,0 3 0,0 1 1,-1 2-1,-1 2 0,0 0 0,1 0-25,-1 1 1,1 1 0,-1 5 0,0 0-1,1 0 1,-1 0 0,2 2 0,2 0-110,0 1 1,1 1-1,2 0 1,1 1-1,-1 0 1,0 1-1,1-1 1,0 1 77,0-1 1,1-1 0,0-1-1,1-2 1,0-4 0,0-1 0,0 0-1,0-1-46,0-1 1,0 0-1,0-3 1,-1-1-1,0 0 1,-1-1-1,-5 27-95,1-6 1,-1-7-1,1 0 1,-1-2-83,0-1 1,-4-7-1,-3-2 256,-2-5 0,-1-5 0,-3 1 0,-4-3 0,-5-1 0</inkml:trace>
  <inkml:trace contextRef="#ctx0" brushRef="#br0">11785 3501 8251,'6'-55'-124,"5"0"1,-3 26-1,2 0 1,1 0-1,2 0 1,3 0 0,1 1 296,3 1 1,2 2 0,3 0 0,3 2-1,4 1 1,2 1 0,4-1 0,2-1-128,5-2 1,1 0-1,6 0 1,3 0 0,-16 5-1,2 0 1,0-1-1,3 1 1,1-1 0,0 1-343,2-1 1,1 0 0,0 0-1,3 0 1,0-1 0,0 1-1,1 0 1,0 0 0,0 1-1,0 0 1,0 0 0,-1 1 276,-1 0 1,-1 2-1,0-1 1,0 1-1,-1-1 1,0 1-1,0 2 1,0-1-1,-1 1 1,1 0-1,0 0 1,1 0-2,0 0 1,0 1 0,-1 0 0,-3 1 0,0 0-1,0 1 1,-1 0 0,0 0 0,0 0 0,0 1-1,-1 0 1,0 0-13,1 0 1,-1 1 0,0-1 0,1 1 0,0 0 0,-1-1-1,0 2 1,-1-1 0,0 1 0,-1 1 0,0 0 0,0 0 14,17-1 1,1 0-1,-1-1 1,1 1 0,-3 1-1,1 1 1,1 1 0,0 1 5,1 0 0,-1 1 0,-5 1 0,-2 2 0,-1 1 0,-1 1 0,-1 1 0,-1 1 52,-1 1 1,-1 2 0,-2 3 0,-1 2-1,-3 3 1,-1 1 0,-2 0 0,0 2 12,-2 0 1,-1 1-1,2 3 1,0 2-1,0 3 1,0 1-1,0 2 1,-1 2 12,1 2 1,-2 0 0,-2 2-1,-2 0 1,0 3 0,-2 0-1,-2 0 1,-1 2-48,-1 0 1,-3 1-1,-3 1 1,-2 0-1,-4 0 1,-2 0-1,-2-1 1,-2 0 11,-2-2 0,-2 0 0,0-1 1,-2 0-1,0-1 0,-2 0 1,-2 1-1,-1 0-33,-2 1 0,-1 0 1,0 0-1,-2 1 0,1 1 1,-1 1-1,0 0 1,-2 0-238,0 2 1,-2 2 237,-1 1 0,-1 1 0,-2 5 0,-1 1 0,0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6116 8225 8423,'-37'-11'-18,"4"4"1,-3 1 0,1 0 0,2 1 0,4 1 0,0 1 0,2 1 85,-2-2 1,-1 2 0,1-4-1,0 1 1,0 2 0,-2-1 108,-1 1 1,4-4 0,0 3 0,1 2 0,1 1 0,-1 1 158,0 0 1,4 0-1,1 0 1,4 0-186,3 0 1,1 1-1,3 1 1,2 3-143,2 1 0,2-3 0,6 3 0,3 0 19,3 0 0,4-2 0,6 2 0,5-2 57,4-1 0,5-2 1,7-1-1,6 0 38,3 0 0,7 0 0,7-1 0,-29 0 0,1-1-27,2 1 0,1-1 0,-1-2 0,2-1 0,4 2 0,2-1 0,2 0 0,1-1-144,4 0 1,1-1-1,5 1 1,2 0 0,-17 1-1,1 0 1,0 1-1,1 0 1,1-1 0,0 2 81,0-1 0,0 1 1,-1-1-1,1 1 1,0-1-1,-1 0 1,1 2-1,-1 0 1,0 0-1,2 0 1,0 0-1,0 0-120,2 1 0,0-1 0,0 1 0,-3 0 1,1 0-1,-1 0 0,4 0 0,0-1 1,-1 1-1,1-1 0,0 0 0,-1 1 103,2-2 1,0 1-1,1 0 1,2 0-1,0-1 1,0 1-1,2 1 1,1 0-1,-1-1 1,1 1 0,1-1-1,-1 0-1,0 0 0,-1 0 1,1-1-1,-1 0 1,-1 0-1,1-1 1,1 2-1,1-1 1,-1 1-1,2-1 1,-1 0-1,1 0-128,2-1 1,0 0 0,0 0 0,-2 0 0,1 0 0,0 0-1,-12 0 1,-1 1 0,1-1 0,-1 0 0,1 1 0,0-1 0,0 0-1,0 1 132,0-1 1,0 0-1,1 1 1,0-1 0,2 0-1,0 1 1,0-1 0,0 0-1,1 1 1,0-1 0,-1 0-1,1 1 1,0-1 0,-1 0-1,1 1 1,0-1 13,-2 0 0,1 1 1,-1-1-1,0 0 1,1 1-1,0 0 1,-1-1-1,1 1 1,1 0-1,-1 0 1,1 0-1,0 0 1,0 0-1,0 1 1,0-1-1,1 1 26,-1-1 0,1 1 0,0 0 0,-1 0 0,-1 0 0,-1 0 0,0 0 0,1 1 0,-2-1 1,1 1-1,0 0 0,-1 1 0,0-1 0,0 0 0,-1 0 0,1 0 2,-1-1 1,-1 1 0,1 0 0,0 1 0,0-1 0,0 1 0,-1 1 0,1-1 0,14 1 0,0 1-1,0-1 1,-2 1 0,1 0 0,-1 1-18,-3-1 0,0 1 0,0-1 1,-2 1-1,0-1 0,-1 1 1,0 0-1,0 0 0,-1 0 1,-1 0-1,0 0 0,-1 1-83,-1-1 0,0 1 0,-1 0 0,-3 0 1,-1 0-1,-1 0 0,18 2 0,-1-1 1,-4 1-1,-1 1 163,-3-2 0,-1 1 0,-4-1 0,-1 1 0,-3-1 0,-1 1 0,-3 0 0,-1 0 188,-4-1 0,-1 1 0,26 5 0,-10-2 0,-4 1-155,-4 0 0,-7-4 0,-1 0 0,-6 1-527,-3 2 1,-2 1 0,-1 2 0,-2 4-1585,-4 3 1,-2 0 1952,-2 8 0,0 3 0,-3 1 0,-2-2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11115 3873 8291,'-14'-27'133,"0"3"0,1 5 0,2 5 0,3 2 1,2 2 35,1-1 1,3 5 0,5 2 0,5 3 0,1 1 0,2-1-331,-1-2 0,2 1 1,1-2-1,2 0 64,2 1 0,-4-1 0,2 4 0,0 0 127,-1 0 0,1 0 1,-2 1-1,1 2 0,-1 2 1,0 4 30,1 3 1,2 2 0,3-1 0,-2 2-104,2 2 0,6-3 0,4 4 0,1-1-9,2 0 1,5 2 0,2-5-1,2-1 82,2-1 1,6-3 0,2 0 0,0-4 45,1 0 0,0 2 0,2-3 1,1-1 111,-2 2 1,6-4 0,-6 3-1,4-2-142,-26 0 1,-1 0-1,27-1 1,-25 1-1,0-1 1,-1 1 0,1-1-63,-1 1 0,0-1 0,2 0 1,0 0-1,1 0 0,1 1 1,0-1-1,1-1-1,-2 0 0,0 0 0,0 0 0,0 0 0,-1 0 0,1 0 0,1 0 0,1-1-3,1-1 0,-1 1 0,-1 0 0,0 0 0,-1-1 0,-1 0 0,0 0 0,-1 0 65,0 0 0,0 1 0,2-1 1,1 0-1,-1 2 0,0 0 1,0 0-1,0 0 52,-2 0 0,-1 0 1,27 0-1,3 1 1,-30 0-1,0 1-69,2-1 1,0 1 0,-2 1 0,0-1 0,1-1 0,0 0 0,-1 1 0,0 0-17,1-1 1,-1 0 0,2 1 0,0 1-1,1-1 1,0-1 0,0 1 0,1-1-3,0 0 1,-1-1-1,-2 0 1,0 0 0,2 0-1,0 0 1,0 0-1,1 0 26,0 0 1,1 0-1,-2 0 1,0 0 0,0 0-1,0 0 1,-2 0-1,1 0-3,-2 0 1,1 0-1,3 0 1,-1 0 0,0 0-1,0 0 1,0 0-1,0 0-14,-2 0 1,0 0-1,28 0 1,-29 0-1,-1 0 1,1 0 0,0 0 19,1 0 1,1 0 0,27 0 0,-28 0 0,0 0 0,-1 0-1,1 1-83,-1 1 1,0 0 0,2-2-1,-1 1 1,1 1 0,0-1 0,1 0-1,0 0 36,-1-1 1,0 0 0,0 0 0,-1 0-1,0 0 1,0 0 0,0 0 0,0 0 35,0 0 0,-1 0 0,1 0 1,-1 0-1,0 0 0,0 0 0,29 0 34,-30 0 1,1 0-1,1 0 1,-1 0 0,0 0-1,1 0 1,-2 0-1,1 0 59,29 0 0,-3 0 1,2 1-1,0 1-99,0 2 1,0-1 0,-28-3 0,0 0-1,28 0-11,-1 0 1,-28 2 0,1 0 0,-1 0 0,1-1 0,-1 1 0,1-1-25,29 0 1,-28-1 0,-1-1-1,-1 0 1,0-1 0,1 1-1,1-1 12,0 1 0,0-1 0,-1 0 0,0 0 0,0-1 0,0 1 0,-1 0 0,0-1 13,1 1 0,-1-1 0,1 0 0,-1-1 0,1 2 0,0 1 1,2-1-1,-1 0-2,1 0 1,-1 0-1,-1 1 1,0 0 0,-1 0-1,0-1 1,1 1 0,1-1-28,1 1 0,0-1 1,-1 1-1,1 1 0,1-2 1,-1 0-1,0 1 1,-1 1-33,0 0 1,0 0-1,3 0 1,0-1-1,-1 0 1,0-1-1,-1 1 1,-1-1 21,0 1 1,0 0 0,-1 0 0,1 0 0,0 1 0,0 0 0,-1 0 0,0 0 13,30 0 0,-4 0 0,-2 0 0,0 0 64,2 0 1,2-3-1,-4-1 1,-5 2 114,-1 1 0,0-3 0,-1-1 1,-1 1 0,0-1 1,-5 1-1,-7 4 1,-3-1-5,-4-2 0,2 2 0,-6-3 0,-3 3-64,-2 1 0,-3 0 0,3 0 1,-1 0-181,1 0 1,-3 1 0,1 1 0,-2 2-339,-2-2 0,3-1-666,-2-1 1,-1 5 165,-6 2 1,-4 6 917,-6 1 0,-8 10 0,-5-1 0</inkml:trace>
  <inkml:trace contextRef="#ctx0" brushRef="#br0">7020 5129 8319,'-16'-12'43,"1"-1"1,4-3-1,1 1 1,3 0 477,3 2 1,3 7-471,1 6 1,5 4 0,2 6 0,3-2 0,1-1 0,4 2-20,2 0 1,3 0 0,3 0-1,3-3-78,6-2 1,1 1 0,6-3 0,1 2 13,1-2 0,9 0 0,6-2 0,-25 0 1,0 0 45,1 0 0,1 0 0,2 0 0,0 0 0,1 0 0,0 0 0,2 0 0,1 0-56,2 0 0,-1 0 1,0 0-1,0 0 1,-1 0-1,0 0 1,-1 0-1,0 0 71,1 0 0,0 0 0,0 0 0,-1 0 0,2 0 0,1 0 0,-2 0 0,1 0 10,-2-1 0,1 2 0,-1 0 0,0 1 1,1 0-1,-1 1 0,2-1 0,1 1-1,0-1 1,1 0 0,0 2 0,-1-1 0,4-1 0,0 0 0,0-1-1,0 0-7,1 0 0,0-1 0,2 2 0,1 0 1,2 0-1,0 0 0,1-1 0,1 0-131,-1 0 1,0-1 0,1 0 0,1-1 0,-1 0 0,1 0 0,2-1 0,0 0 108,2 1 0,0 0 1,-2-2-1,0 1 1,0 0-1,-1 0 1,0 1-1,0-1 10,0-1 1,0 1 0,5 1 0,1 0-1,-3-2 1,1 0 0,-2 0 0,0 1 13,0 1 0,0 0 0,-1 0 0,1 1 0,3-1 0,1 0 1,-21 1-1,1-1 0,-1 0 1,20-1 1,0 0-1,0 0 1,0 1 0,-3 1-1,0 0 1,1 0-1,0 1-36,0 1 1,1 0-1,0-2 1,1 1-1,-1 1 1,-1-1 0,-1 0-1,-1 0-19,0-1 0,1 0 0,0 0 0,1 0 0,-17 0 0,0 0 0,0 0 0,0 0 0,0 0 0,0 0 23,0 0 1,-1 0 0,1 0 0,0 0 0,0 0-1,0 0 1,16-1 0,-1 0 0,2 0 0,0 0 20,1-1 0,-1 0 0,1 0 0,0 0 0,-1 0 0,-1 1 0,-2 0 0,-1-1 12,-1 0 1,0 1 0,1 1 0,0-1 0,0 1 0,-1 0 0,-1 0 0,-1 0-12,-2 0 1,0 0-1,0 1 1,-1-1-1,-3 1 1,-1 1-1,-1 0 1,0 1-54,-2 0 1,1-1-1,-1 0 1,-1 0-1,-2 1 1,-1 1-1,-2 0 1,-1 0 45,0 1 1,-1 0-1,26 2 1,-3-1-1,-4 0 67,-6 0 1,-1-3 0,-10 3 0,-5-1 41,-4-3 1,-3-1-1,-3-1 1,-2 0 53,-4 0 1,-1 0 0,0 0-1,1 2-339,-1 1 1,2-2-1,1 4 1,0 1-277,3 5 1,-2 2 434,0 8 0,-4-2 0,3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3765 4299 8412,'-4'-22'214,"-2"2"1,0 1 0,2 3 749,3 0 1,1 2-1,1 5 1,2 0-1,1 4-267,2 0 1,-2 1 0,3 5 0,1 3 0,0 3 0,1 3-339,-2 0 1,0 6 0,2 2 0,0 5-274,-2 2 0,-4 6 1,3 0-1,-1 6-189,-3 1 0,1 4 0,-1 0 0,2 4-443,-2 2 1,-1 1 0,-2 2 0,-1-2-9,-2 2 0,-5-3 0,-1-2 1,-4-4 64,-3-3 1,0-3-1,-3-8 1,1-3 146,1-3 1,1-6-1,-2-6 1,3-5 334,1-4 0,0-2 1,5-4-1,-1-4 359,0-4 0,4-6 0,1 0 0,1-3-52,-1-3 0,2 0 0,-2 5 1,1 1 450,3 1 0,1 5 0,1-1-252,0 2 1,1 6-1,3 3 1,4 2-199,5 1 0,0 1 0,6 2 0,2 4-62,3 3 1,5 0 0,1 1 0,2 0-93,0-1 0,4-3 0,-6-1 1,-1-1-369,2-3 1,-5 0 0,-1-4 0,-4-1-667,-3-4 1,-3-4 0,-4-2 0,0-1-621,-1 1 1,-3-2 0,-1 0 1506,-1 2 0,-2-3 0,-3-1 0</inkml:trace>
  <inkml:trace contextRef="#ctx0" brushRef="#br0">3840 3160 8311,'3'-11'76,"1"1"0,-2-1 1,1 1-1,-1-1 1,2 0-1,-1 1 1,1-2 694,-1-2 1,1 2 0,-3-2-1,1 2 515,2 1 0,-1 1-782,-3-1 1,-1 6 0,-2 6 0,-4 9-132,-3 6 1,3 6-1,0 2 1,-1 5-200,-2 2 0,0 5 1,0 3-1,2 3-33,1 0 1,0 4 0,-4 2 0,2 0-264,1 3 0,3-4 1,2-1-1,0-3-115,0-4 1,2-7 0,1-9 0,1-4-181,3-5 0,-2-2 0,5-2-524,2-3 1,-4-2 12,3-5 1,-3-2 0,3-1-667,-5-4 0,-2-3 0,-2 1 1594,-2 2 0,-8-7 0,-6 2 0</inkml:trace>
  <inkml:trace contextRef="#ctx0" brushRef="#br0">3563 3522 8311,'-17'-11'225,"0"1"0,2-1 538,2 0 0,4 1 1,3-1 86,2 0 1,0 4 0,4 0-1,1 0-120,3 1 0,3-3 1,6 2-1,2-3-93,2 0 0,4-1 0,5-1 0,1-1 130,3-1 0,1 0 0,-1 3 0,0 0-529,-2 1 0,1-4 0,3-1 0,-2 4-277,-1 2 1,-3 1 0,-5 3 0,-1 1-1844,-2-1 1,-3-2-594,-4 3 0,-5 2 0,-3 5 972,-2 4 0,-1 3 1,0 2 1502,0 2 0,0 3 0,0 4 0</inkml:trace>
  <inkml:trace contextRef="#ctx0" brushRef="#br0">4116 3469 8311,'5'-11'157,"2"0"0,3 1 0,-1-1 0,-1 0 1402,-1 1 0,-1-1 1,1 1-568,-3-1 0,-4 5-873,-4 2 0,-3 4 0,-6 4 0,-2 4-140,-2 5 0,0 0 0,-5 6 0,2 2-207,3 3 1,-2 1-1,5-3 1,1 2-104,1 1 0,1 0 0,2-5 0,2-1 15,3-2 0,3 0 0,2 1 224,3-4 0,1-7 1,6-3-1,0-4 290,-1-4 1,5-3 0,-1-7 0,0-4 235,1-2 1,-3-1 0,2-1 0,-2 1-88,-1 0 0,-1 0 0,1-1 0,0 1 86,-1 0 1,-3 4 0,-1 3 0,0 3 293,0 4 1,-2 4-825,3 6 0,-5 7 0,2 5 0,-2 2-399,2 1 1,-3 3 0,3 0-1,0 0-371,0 0 0,0 0 0,-1-3 0,0-1-927,0-2 0,1 3 1,1-4 1793,1-1 0,1-6 0,4-2 0</inkml:trace>
  <inkml:trace contextRef="#ctx0" brushRef="#br0">4467 3394 8431,'0'-10'685,"0"-1"1,0 0 473,0 1 1,-4 4 0,-3 2-419,-3 3 0,-1 6 0,0 2 0,-2 3-536,-2 5 0,2 0 0,5 4 0,2-3-525,2 0 0,0 2 0,5-4 0,2 0 34,0 1 1,5-3-1,1 1 1,2-3 74,4-3 1,-1 0 0,-4 3 0,0 1 376,-3 0 1,-2 1 0,-5 1 0,0 2 104,0 1 1,-6-3 0,-4 3 0,-4-1-491,-2 3 1,1-3 0,-1-1 0,1-2-878,2-1 0,1 0-214,1-1 0,6-5 0,5-5 1310,6-6 0,4-3 0,0-2 0</inkml:trace>
  <inkml:trace contextRef="#ctx0" brushRef="#br0">4669 3086 8311,'6'-22'170,"0"6"1,-3 0 0,0 2 2198,0 0 1,1 3-855,0 4 1,-1 7 0,-4 3-723,-2 6 1,-3 12 0,-5 2-1,2 4-369,2 6 0,-3 1 0,3 7 0,-2 1-506,-2 2 1,0-1 0,1 6-1,-1 2-420,0 1 0,1 1 0,0-1 0,3-2-305,4-4 1,1-7 0,2-5 0,0-5-373,0-8 0,2-6 0,1-8 89,4-3 1,3-4 0,0-5-196,1-5 1,0-2 1284,-1-6 0,1 0 0,0-3 0</inkml:trace>
  <inkml:trace contextRef="#ctx0" brushRef="#br0">4861 3309 8311,'-4'-11'516,"0"2"566,-2 2 1,2 2 0,-3 5-1,-1 3-151,-2 4 1,-1 6 0,-4 11-1,-1 5-160,-1 2 0,-3 2 1,4 1-1,-2 3-498,0 0 1,5 1-1,0 1 1,5-3-251,4-3 0,4-10 1,4-2-1,4-6 208,5-6 0,4-3 0,5-7 0,2-2-282,1-5 0,3-6 0,-3-2 0,0-2-968,1 0 0,-7 4 0,2-2 0,-2-1-2118,-3 0 0,0 4 3137,-6-1 0,1-2 0,0-1 0</inkml:trace>
  <inkml:trace contextRef="#ctx0" brushRef="#br0">5425 3213 8344,'1'-14'221,"1"0"1,2 1 0,-2 1 0,-1 1 0,-1 1 0,0-1 2657,0 1 1,0-1-1639,0 0 0,0 7 0,-1 4-794,-2 5 1,0 10 0,-3 2 0,0 5 0,0 2 0,-1 6-163,1 4 1,-3 4-1,3 5 1,-1-1-183,0 1 1,1 3 0,-2 0 0,2-1-163,1-1 1,2-6-1,3-3 1,0-3-516,0-4 0,0-5 1,0-7-763,0 0 0,4-7 0,2-6 304,0-6 0,2 0 1,-3-7-1,0-2 19,0 0 0,2-4 0,-4-2 1013,0-2 0,2-1 0,1 0 0</inkml:trace>
  <inkml:trace contextRef="#ctx0" brushRef="#br0">5403 3181 8344,'2'-21'233,"0"1"1,3 1 0,-1 1 993,1-1 1,2 4-1,-2 1 325,1 2 1,0 1 1637,1 1-2773,-2 4 1,-10 6-1,-3 7 1,-4 2-401,-2 2 0,-2 1 0,3 1 0,-2 1-277,-2-1 1,4 2-1,-1 1 1,2-1-302,2 1 0,-1 2 0,2 0 0,1 2-748,5 2 0,-2-1 0,0 1 0,1 2-2357,-1 1 3666,1 4 0,4-1 0,0 3 0</inkml:trace>
  <inkml:trace contextRef="#ctx0" brushRef="#br0">5244 3756 8344,'-6'5'411,"2"2"0,2 2 0,0 2 1748,-2 0 0,2-1 0,5 1-396,4-1 1,4-4-1,2-2-728,1-3 1,2-1-1,-3 0 1,2 0-643,1 0 1,1-3-1,2-2 1,-3 0-1127,0 0 0,2-2 0,-4 4 0,-1 0-1251,-1 2 1,-2-2 1983,1-1 0,-5 1 0,-2 3 0</inkml:trace>
  <inkml:trace contextRef="#ctx0" brushRef="#br0">4255 5682 8344,'0'-7'-147,"-2"1"0,0 0 514,-1 0 1,-1 2-1,4-3 168,0-1 1,0-1-150,0-2 0,0 4 0,1 1 2,3 1 1,-2-2-664,5 4 101,0-1 0,3 9 1,-3 2-1,-4 2 0,-1 2-321,-2 0 1,0 0 0,0 2 0,0 2-270,0-2 1,0-2 653,0 0 704,-5 0 0,4-7 0,-3-4 0,3-5 63,1-5 1,0-5-1,1-3 1,3-2-197,3-1 0,2 1 0,2 1 0,-1 2-245,1 2 0,0 0 0,-1 6-320,1 2 0,0 2 0,-2 6 0,-2 3 0,-3 4-172,-3 5 0,-1 4 0,-1 4 0,-4 0 27,-6 1 1,1-1 0,-4-1 0,2-2 263,1-4 0,0-3 1,1-4 630,-1-4 1,4-3 0,1-5-115,1-5 0,2-6 1,3-5-1,0 0 1,0 0-83,0-1 1,1 1 0,1 1 0,2 2-719,-2 4 0,4 3-1766,1 4 1,-2 12 2033,-1 9 0,2 5 0,-1 2 0</inkml:trace>
  <inkml:trace contextRef="#ctx0" brushRef="#br0">3170 7799 8344,'0'-16'153,"0"1"0,0 4 0,0 0 0,0 0 2126,0 1-2032,4-1 1,1 10 0,2 4 0,-3 6 0,-2 1 0,1 2-80,0 2 1,1-1-1,-4 4 1,0-2-245,0-2 1,0-1 0,0-1 0,-2-1-374,-1 1 1,2 0 0,-4-2 341,0-2 1,3-2 0,-4-6 312,1-3 1,2-2 0,2-6 0,-2-2 122,0-3 1,-1-4 0,4 0 0,1 0-59,3 0 1,2 1 0,4 1 0,1 1-119,0-1 0,0 5 0,2 2 0,3 5-183,0 2 1,-3 2-1,2 5 1,-5 4-71,-3 4 0,-2 8 1,-5 1-1,0 4-54,0 1 1,-5 1 0,-2-3 0,-2-1-229,-2 0 1,-3-1 0,-1-2-1,-1-4 246,1-2 0,-1-6 0,3-3 0,-1-3 344,1-3 1,1-4 0,2-7 0,-1-4 149,0-2 0,4-3 0,1 0 0,2-3 14,1-2 0,3 5 0,4-3 0,4 1-139,5 0 1,4 4 0,5 4 0,2 2-111,1 2 1,3 6 0,-2 3 0,0 4-15,0 4 1,-1 6 0,-5 9-1,-3 5-269,-7 4 0,-4 3 1,-8 1-1,-5 1-405,-8 3 0,-3-4 0,-4-1 0,0-5 97,-3-3 1,1-3-1,-3-2 1,1-5 229,3-5 0,4-4 0,1-9 0,0-5 329,2-3 1,0-9-1,6 1 1,-1-3 533,0-2 0,5 0 0,3-4 1,3 3-160,3 1 1,4 5 0,8 4 0,4 2-137,4 2 0,3 6 0,4 5 0,-3 4-60,-1 5 0,2 7 0,-4 5-580,-4 5 0,-5 4 1,-7 6-1,-5 2 0,-2-2-1187,-1-1 1,-8-6 0,-3-2-1,0-3-1344,-1-5 2841,-4-6 0,0-2 0,-5-3 0</inkml:trace>
  <inkml:trace contextRef="#ctx0" brushRef="#br0">4276 5809 14387,'-7'0'-1496,"0"0"80,-2 0 1284,0 0 1,3-4 0,1-2 0</inkml:trace>
  <inkml:trace contextRef="#ctx0" brushRef="#br0">4244 5799 11710,'1'-6'-578,"2"1"1305,0 0-88,1 4 0,-6-3-1019,-1 4 482,2 0 0,-8 1-231,6 2 1,-5 3 4,1 5 1,1-2 0,0 0 100,1-2 1,0-4 0,3 4 0,-3 0 102,-1-1 0,4 4-83,-2-3 1,-2 2 0,1 2-1</inkml:trace>
  <inkml:trace contextRef="#ctx0" brushRef="#br0">4191 5916 14387,'6'0'-3070,"3"0"3070,-8 0 0,5 0 37,-2 0 104,-3 0-49,4 0-38,-5 0 1,-5 3 132,-2 1 0,2 1 0,0-3 56,1 2 0,1 0-151,-4 0 0,0 1 0,-2 3 0,0-2-86,2-1 0,1 3 1,-2-1-1,1 2-142,-1 2 0,-2 1 0,0 1 1,-1 1 171,0-1 1,1-1 0,-1-2 12,1 1 1,-1 0-1,0-1 1</inkml:trace>
  <inkml:trace contextRef="#ctx0" brushRef="#br0">4116 6065 12945,'0'-11'-831,"0"1"1,-1 4 108,-2 2 512,1-2 0,-3 5 15,1-3 1,3 4 224,-3 4 0,2 2-330,-2 5 1,3-1 334,-2 1 1,-3-1-1,0 1 1</inkml:trace>
  <inkml:trace contextRef="#ctx0" brushRef="#br0">4021 6150 12440,'0'-7'-1769,"0"0"1672,0 4 1,-5-1-118,-2 4 0,1 0 251,-1 0 1,0 4 0,-3 4 0,2 0 42,1-1 1,1 2-1,-2-2 1,1 2-8,-2-2 1,3 2-402,-1-2 365,5 3 0,-7 0 1,3 1-1</inkml:trace>
  <inkml:trace contextRef="#ctx0" brushRef="#br0">3893 6256 12873,'0'-10'-3263,"0"4"3028,0 1 1,-5 5-1,-1 0 1</inkml:trace>
  <inkml:trace contextRef="#ctx0" brushRef="#br0">3776 6341 12803,'-7'0'-1205,"0"0"0,4 2 1460,0 1 1,1-2 0,-2 4-210,-3 0 1,2-3-27,2 5 0,-3 0 0,0 4 1</inkml:trace>
  <inkml:trace contextRef="#ctx0" brushRef="#br0">3255 7884 13215,'1'-6'-305,"1"2"0,2-1 711,-2-2-842,-1 2 278,-1 0 61,0 5 0,0 0 0</inkml:trace>
  <inkml:trace contextRef="#ctx0" brushRef="#br0">3255 7874 13215,'0'-11'-61,"1"4"0,1 0 1,2-1 326,-2-2 1,-1-1 0,1 2-346,1 2 0,-2 1-915,3 2 1095,-3 3 0,-1-3 0</inkml:trace>
  <inkml:trace contextRef="#ctx0" brushRef="#br0">3276 7874 11816,'0'0'0</inkml:trace>
  <inkml:trace contextRef="#ctx0" brushRef="#br0">10860 7746 8470,'0'-11'-1474,"0"1"1480,0 4 1,0 2 0,-1 8-15,-3 3 1,-1 2 0,-3 2-1,1-2-2,-1-1 0,2 0 0,-1-5 0,0 1 111,1 1 1,0-4-1,4 1 42,-2-4 0,0-4 0,4-5 0,0 1-85,0-1 0,2-3 0,1-2 1,4 1-16,3 0 0,0-1 0,1 3 0,0 0-59,-1 4 1,1-1 62,0 7 0,-2 0 0,-2 7 0,-3 3-21,-3 3 1,-6 5 0,-2 1 0,-1 2-11,1 0 1,-3-1 0,3 0 0,-1-3-20,1-2 0,-2-5 1,5-1 62,-2-1 1,3-3-1,0-5 1,2-4 21,1-3 0,0-4 1,0-1-1,1-2-37,2-2 1,0 0 0,4 0-1,1 2-34,2-2 1,0 3 0,1 1-1,1 2-39,2 2 0,-2-2 0,3 7 1,-1 1 7,0 1 1,1 4-1,-6 5 1,-2 4 19,-3 4 0,-3 6 1,-1 0-1,-1 3 13,-3 3 0,-2 0 0,-4-4 0,-1 0-23,0-4 1,1 2 0,-1-5 0,0-2 8,1-4 0,3-3 0,0-6-1,-2-3 0,5-3 1,-1-7-1,1-4 16,1-2 0,-1-2 0,4-2 1,1-1-8,3 2 0,-2 0 1,5 3-1,2 1-6,0 2 0,2 4 0,-1-2 1,1 5 3,0 3 1,-1 2 0,1 6 19,0 3 0,-5 6 0,-3 8 1,-2 2 41,-1 1 0,-4 4 0,-4 0 0,-2 0-5,-4 1 0,1-4 1,-4 3-1,1-4 8,-1-3 1,3-4-1,-3-7 1,2-3 51,2-3 1,1-1 0,3-1 0,0-4-14,2-5 0,5-6 1,-2-5-1,3 0-84,1-1 1,0 1-1,3 0 1,2 1-88,6 2 0,3-1 0,-1 5 0,3 1 16,0 1 1,2 3 0,2 0 0,-2 3 30,-4 2 0,1 5 1,-2 6-1,-3 4 76,-6 3 1,-2 2 0,-4 6 0,-1-1 73,-4 0 1,-6 2 0,-3-1 0,1-1-48,0-4 0,-3-4 0,4-2 0,0-2-26,-2-2 1,4-2 0,-2-6 0,2-3-146,2-3 0,3-6 0,1-2 0,1-1-398,3 1 0,1 1 1,2 4 480,2 3 0,3 2 0,5 5 0</inkml:trace>
  <inkml:trace contextRef="#ctx0" brushRef="#br0">13668 7746 9069,'0'-7'-245,"0"0"1,0-1 0,0-2 0,0-1 401,0 1 1,0-1 303,0 0-377,0 6 0,0 5 0,0 7-91,0 2 1,-4 2-1,1-1-116,0 1 0,-1 0 0,-1-2 32,-1-2 1,3 2 162,-5-6 25,6 1 0,-6-6 0,4-1 4,2-4 0,1-4 0,2-2 0,1-1 14,2 1 1,1 0 0,-2 0 0,4-1 16,3 1 0,0 1 0,1 1-101,0 1 0,-1 3 0,1 1 0,-1 1-30,1 3 1,-4 5 0,-1 5-1,-1 4-66,-3 2 1,-1 4 0,-1-3-1,0 1 22,0-1 0,-1 3 1,-1-3-1,-3 1-51,-1-1 1,-1-1 0,-4-4-1,1-2 135,-1-1 1,4-5 0,0 2 0,-1-4 142,-2-4 0,3-1 1,1-7-1,2-2-65,1-4 1,2-2 0,1-2-1,0 1-84,0 0 0,0 0 0,1-1 0,3 1-19,3 0 0,2 4 0,2 3 0,1 2-51,2 2 0,-2 4 0,2 2 0,-2 4-16,-2 4 1,-3 5 0,-1 6 0,-1 3 35,-3 5 1,-2-2-1,-3 5 1,-4-1 12,-3 0 1,-1-1 0,-2-3 0,-2-3 59,2 0 1,2-6 0,0 0-1,0-5 238,1-2 1,-1-3-1,2-7-155,1-5 1,4-2 0,4-6 0,0-1-93,0-1 1,0-1-1,1-2 1,1 0-45,2-2 1,4 1 0,-1 5-1,3 3-42,0 0 1,1 0 0,0 4 0,-1 4-45,1 2 1,-1 2 0,1 5 0,-1 3 12,-3 3 1,1 7-1,-5 4 1,0 2 44,-2 1 1,-6 1-1,-2-1 1,-2-1 19,-2-2 1,0 2 0,0-4 0,-2 0 154,-2-6 1,1 0-1,4-7 1,-2 0 15,-2-2 1,2-2 0,-1-3 0,3-3-71,3-2 1,4-5-1,-3-1 1,1 1-287,3-1 0,1 6 0,1-1 0,1 2-624,2 2 1,0 1 0,4 5 816,1 0 0,6 9 1,3 3-1</inkml:trace>
  <inkml:trace contextRef="#ctx0" brushRef="#br0">13253 4033 9252,'0'-22'-46,"0"1"1,1 0 0,2 1-1,1 1 1,1 2 0,0 2 0,-2 1 998,2-2 1,-3 4 0,6-2-555,0 2 0,-2 7 0,1 1 1,0 4-319,-1 4 1,2 6 0,-4 8-1,-2 2-118,-1 1 0,-1 5 1,0 4-1,0 4-148,0 5 0,0 3 1,-1 0-115,-3 1 0,3 2 0,-3 2 0,-1 4 0,-2 0-188,-3 1 0,3 0 0,0 1 245,-1 0 0,-2-9 0,0-6 0,-1-8 142,0-5 1,1-7 0,-1-5 0,1-5 69,-1-4 1,5-8 0,1-3 0,2-2 175,-1-2 1,1-1 0,1-1 0,0-1 326,-1 1 1,-1 1-45,4 1 0,1 6-253,3 1 1,-2 4 0,4 5 0,0 4 0,0 3-18,2-3 0,2 4 1,0-4-1,2-2-27,2-1 1,3-3-1,4-3 1,0-1-176,1-2 0,2-8 1,2-8-1,0-5-291,0-4 1,2-2 0,-6 1 0,-3 2-541,-3 1 891,-1 1 1,-5 4-1,1-1 1</inkml:trace>
  <inkml:trace contextRef="#ctx0" brushRef="#br0">12785 2777 9421,'0'-31'0,"-1"2"0,-1 2 180,-2 1 1,0 0 0,4 2 0,2 0 0,0 3 835,2 2 1,0 6-653,0-1 0,1 8 0,2 6 0,-4 7-239,-2 6 0,3 4 1,-1 5-1,0 3 1,-2 3-70,-1 3 0,0 4 0,0 2 0,0 1 43,0 2 0,-4 3 1,1 2-206,1 1 0,-1 1 0,1-2 0,-2 1-325,2-1 0,0 2 0,-1-2 0,0-3-292,0-6 0,1-7 1,0-6-1,-2-4-470,2-5 1,-4-7 1168,-1-3 0,-8-12 1,-1-4-1</inkml:trace>
  <inkml:trace contextRef="#ctx0" brushRef="#br0">12647 3171 9166,'-6'-16'-286,"1"5"1,5-4 0,0 4 985,0 0 1,1-3 0,4 0-256,6 1 1,1-3-1,6 1 1,4-2 0,3-2-11,2-1 1,1-1 0,5 0-400,3-1 1,-3 5 0,2 0-1,-3 2 1,-4 2-339,-3 1 0,-3 5 0,-5 1-289,-3 1 1,-2 3 0,-2 5-555,-3 4 0,-2 3 0,-5 1 1144,0-1 0,4 6 0,2 0 0</inkml:trace>
  <inkml:trace contextRef="#ctx0" brushRef="#br0">13094 2915 7508,'0'11'876,"0"-4"0,0 0-411,0 1 0,-2 1 0,0 0 0,-3 1-362,-1 1 0,3 4 0,-4-1 1,-2 4-72,0 2 0,0 0 1,0-1-1,3-2-204,2 2 0,-3-3 0,3-2 0,2-2-885,0-2 1072,2-4 0,4-7 1,1-10-1,1-4 67,2-1 1,1-5 0,1 4-1,-2-3 187,-1-2 0,0 5 0,3 0 0,-2 2 252,-1 2 0,-3 2 1,3 3-522,1 1 0,0 5 1,1 2-1,-2 6 1,0 4-293,-1 1 1,3 4 0,-3 3-1,1 1-378,0-2 0,-1 2 0,2-5 647,-1-1 0,1-1 0,2-1 1</inkml:trace>
  <inkml:trace contextRef="#ctx0" brushRef="#br0">13264 2873 9385,'7'-11'200,"0"2"1,1 0-1,2 4 226,0 0 1,2 1 0,1 4 0,2 0 142,2 0 1,-4 5 0,1 3-1,-2 5-237,-1 5 0,-5-1 1,-3 0-1,-2 2-243,-1 1 1,-4 5 0,-4 0-460,-1-1 1,-6 2 0,-2-3-1,-1-1-184,1-4 0,0-5 1,-2 2-1,3-5-318,0-3 1,2 2-1,3-6 852,1 0 0,-1-7 1,1-2-1</inkml:trace>
  <inkml:trace contextRef="#ctx0" brushRef="#br0">13519 2575 11174,'0'-15'-226,"-1"3"1,-2-2 0,0 2 1047,1 1 1,0 0-412,2 1 0,0 9 0,0 4 0,0 7 0,0 4-208,0 4 1,0 3 0,0 2-1,0 5-180,0 2 0,0 0 1,2 7-1,0-1-422,1 3 1,1 0 0,-4 3 0,0 1 0,0 0-401,0-3 1,0-3-1,0-5 1,1-3-129,3-4 1,-2-6 0,5-12 783,1-3 149,2-8 0,1-7 0,-1-5 0</inkml:trace>
  <inkml:trace contextRef="#ctx0" brushRef="#br0">13689 2777 9023,'0'-18'89,"0"2"444,0 0 1,-1 3 0,-3 6-88,-3 4 1,-1 7 0,0 6 0,1 5-116,-2 5 0,1-1 1,0 6-263,1-2 1,4 1-1,0 1 1,2-1-126,1-2 0,0-5 1,0-3-1,1-2 1,4-3-183,5-2 1,2-2-1,6-6 1,1-4-68,1-5 1,1-2-1,2-6-363,1-1 1,-5 0 678,3 2 0,-8-4 0,1 5 0</inkml:trace>
  <inkml:trace contextRef="#ctx0" brushRef="#br0">10924 7310 10493,'0'10'-859,"0"1"1,-1 0 943,-3-1 0,3 1 0,-4 0 0</inkml:trace>
  <inkml:trace contextRef="#ctx0" brushRef="#br0">10988 7299 7397,'-8'1'-45,"1"3"1,0 6-1,-3 7 1</inkml:trace>
  <inkml:trace contextRef="#ctx0" brushRef="#br0">10966 7363 8731,'-1'11'-540,"-1"-1"1,-3 1-1,0 1 563,1 2 1,-5 2 0,3 6 0</inkml:trace>
  <inkml:trace contextRef="#ctx0" brushRef="#br0">10966 7480 8437,'-1'9'0,"-1"0"-210,-2-2 0,-3 3 0,2 6 1,1 0-1,-2 3 0,0 1-28,-2 2 242,3-1 0,-5 0 1,4 0-1</inkml:trace>
  <inkml:trace contextRef="#ctx0" brushRef="#br0">10913 7554 8262,'0'8'-793,"0"-1"816,0 1 1,-5 6 0,-1 3-1</inkml:trace>
  <inkml:trace contextRef="#ctx0" brushRef="#br0">11105 7927 10746,'0'-7'-721,"0"0"700,0 4 29,0-1-28,0 4 1,1 3-1,1 2-335,2 1 1,4 0 0,-2 2 137,0-1 0,2-3 1,-3 2-1,1-2-65,2-1 1,-2-1 231,1 2 1,0-3 0,4 3 0</inkml:trace>
  <inkml:trace contextRef="#ctx0" brushRef="#br0">11296 7969 9850,'5'-5'-423,"-4"-1"668,2 2 1,0 3-202,0-3 1,0 3-166,4 1 0,-4 0-265,4 0 0,1 0-159,2 0 0,-3 0 205,0 0 0,-1 1 1,3 2 301,-2 0 1,-5 6-1,3-4 1</inkml:trace>
  <inkml:trace contextRef="#ctx0" brushRef="#br0">11424 8012 8236,'6'-6'-632,"3"1"613,-8 5 1,5 0 1,-2 0 1,-2 0 0,5 0-61,1 0 1,-2 0-1,1 0-21,2 0 1,-3 0 0,1 0-75,1 0 1,1 0 0,2 0 171,0 0 0,-1 0 0,1 0 0,0 0 0</inkml:trace>
  <inkml:trace contextRef="#ctx0" brushRef="#br0">11626 8055 9273,'7'0'-766,"0"0"356,0 0 0,4 0-953,-1 0 1363,1 0 0,4 0 0,2 0 0</inkml:trace>
  <inkml:trace contextRef="#ctx0" brushRef="#br0">11775 8086 8204,'6'0'68,"3"0"0,-7 0 31,5 0 1,-3 0-1,3 0-163,1 0 1,2 0 0,0 0-121,1 0 1,0 0-1,1 0-131,2 0 0,-6 4 0,3 0 1,-2-2 314,1-1 0,0-1 0,1 0 0,-1 0 0</inkml:trace>
  <inkml:trace contextRef="#ctx0" brushRef="#br0">12072 8097 7692,'8'0'99,"-1"0"0,-4 0-338,4 0 0,-3 0-755,3 0 994,0 0 0,4 0 0,-1 0 0</inkml:trace>
  <inkml:trace contextRef="#ctx0" brushRef="#br0">12264 8129 8138,'11'-4'-627,"-1"1"0,-3-4 406,0 3 0,-3 1-90,3 3 0,0 0 283,4 0 1,-1-4 0,1 1 27,0 0 0,-4 2 0,0 1 0,1 0 0,2 0 0,-3 0 0,0 0 1,1 0 1,1 0 0,2 0 0,0 1 5,-1 3 1,1-3-1,0 3 1,-1-3 71,1-1 0,0 0 0,-1 0 0,1 0 116,-1 0 0,5 0 1,-1 0-1,-1 0 277,-1 0 1,-1 0-309,4 0 0,-4 0 0,4 0 0,-4 0-271,0 0 0,0 0-382,-1 0 1,1 0-3,0 0 0,-1 1 491,1 2 0,-2 0 0,0 3 0,-2-2 0,1-1 0,-2-1 0,1 2 0,0-3 0,4 4 0</inkml:trace>
  <inkml:trace contextRef="#ctx0" brushRef="#br0">13636 7831 8441,'11'-6'-507,"-4"0"0,0 4 1,1-3-450,2-1 1207,-5 4 0,0-2 886,-5 8 1,0-2 250,0 5 1,1-4-958,3 0 0,-2-2-769,5-1 0,0 0-830,4 0 0,-5 2 1168,-2 1 0,1 3 0,1 5 0</inkml:trace>
  <inkml:trace contextRef="#ctx0" brushRef="#br0">13679 7906 8398,'-11'-5'1295,"4"4"-53,0-3-1424,4 3 182,-1 1 0,-1 5 0,-1 1 0</inkml:trace>
  <inkml:trace contextRef="#ctx0" brushRef="#br0">14168 2522 8525,'3'-20'55,"2"1"1,0 2-1,1 2 1,0 2 0,3 1-1,3 1 1,2 2 143,-1 2 0,2-2 0,0 6 1,-2 1-1,-2 0 0,0 2 1,-1 2-261,-3 1 1,-1 7 0,-4 5-44,1 1 0,0 2 0,-7 3 0,-3 1 0,-3-1 0,-3 0-75,-2 1 0,-2 2 0,2 0 1,2-3-1,2-2 114,0 0 0,0-2 0,2-1 268,2 0 1,-1-2-1,4-3-1,2-1 0,5-4 0,5-2 1,5-3-1,5-1 90,2 0 0,2 0 0,-1-1-224,0-3 1,-3 3 0,0-4 0,-1 2 0,0-1-69,-3 2 0,3 1 0,-1 1 0</inkml:trace>
  <inkml:trace contextRef="#ctx0" brushRef="#br0">3191 8225 21744,'-7'-1'-1209,"0"-2"1,-1 0 896,-2 0 1,3 2-1,0 2 1,-1 2 0,-1 1 720,2 2 0,1-2 0,4 3 1,-3 1-344,-1 2 1,3-1 0,-3-1 0,1 0-30,3 0 1,-3 1-1,0 2 1,1 0 42,-1-1 1,-2 1-1,2-1 1,-1 2 14,-2 2 0,0-1 0,-1 4 0,2 0-59,-1-1 1,0-2 0,-1 3 0,3-1 25,2 1 0,-3-4 0,2 1 0,0-2-137,0-1-269,2-5 0,3-3 280,0-6 1,3-3 0,1-5 0,0-1-54,0-2 0,-3-1 0,3-4 0,-3 1-69,-1-1 0,0-5 1,0 0-1,0 0 102,0 1 1,0 2-1,0 0 1,0 0 22,0-1 1,0 6 0,0 2 86,0 2 1,5 2 0,2 3 0,2 4-9,2 2 0,4 2 0,3 2 1,2 3-171,2 0 1,-1 4 0,0-3-1,0 1-87,1-1 1,-5 1-1,0-3 168,-2 1 355,0-4 1,-11 2 0,-4-8-200,-6-3 0,-2 1 1,0 0-1,2 0-384,1 1-65,-3 2 0,8-2 0,0 5 91,6 0 1,7 4-1,1 1 1,0 1-933,2 2 1095,-5 1 1,9 7-1,-3 0 1</inkml:trace>
  <inkml:trace contextRef="#ctx0" brushRef="#br0">3074 8204 18176,'5'-11'-2424,"-4"4"2007,2 0 1,-6 9 0,-5 2 688,-5 4 1,-4 12 0,-4 2 0</inkml:trace>
  <inkml:trace contextRef="#ctx0" brushRef="#br0">13636 8044 25587,'-6'-5'-2487,"0"4"1,3-4 1141,-4 1 1,-2-2 748,2-5 1,1 4 107,3 0 1,2 3-2,-3-3 1,3 6 489,1 1 1,0 5-1,0 5 1,-1 1 31,-3 0 1,3-1-1,-3 2 1,2 1-349,-2 1 0,3 5 1,-2-1-1,0 2 153,0 1 0,2 1 0,-3-1 0,3 0 14,1 0 0,0 0 0,0-4 0,0-1-82,0-1 1,-4-3 309,1 2 1,-1-6 234,4-1 1,-4-4 0,-2 1 0</inkml:trace>
  <inkml:trace contextRef="#ctx0" brushRef="#br0">13615 8033 26337,'-7'-6'-2639,"0"3"0,-1 6 2906,-2 4 1,3 3-1,0 2 1,-2 1-364,0 1 1,-2 4 0,1-4 0,-1 0-16,0 1 0,4-3 1,0 2-1,0-2-267,1-1 1,-2 0-113,4-1 296,1-4 0,12-6 0,3-6 0</inkml:trace>
  <inkml:trace contextRef="#ctx0" brushRef="#br0">13636 8055 24101,'0'-8'-4794,"-1"3"0,-2-1 5422,0 0 1,-2 3 0,2 0 0,-4 2 293,-3 1 0,-1 4 0,1 3 0,-2 2-512,-2-2 0,2 6 0,-2-3 0,2 2-336,1 0 0,1-1 0,-1-1 0,2 1-426,2 0 0,-2-1-54,6 1 1,4-5 265,6-3 0,7-1 1,3-2-1</inkml:trace>
  <inkml:trace contextRef="#ctx0" brushRef="#br0">13700 8055 26680,'-6'0'-1898,"5"4"773,4 3 0,9 3 1,-1 0-1,2 1-384,2 0 1326,-3-1 1,13 6-1,-3 0 1</inkml:trace>
  <inkml:trace contextRef="#ctx0" brushRef="#br0">10934 8672 21896,'0'-11'-419,"0"-3"0,0-2 1,0 1-1,0-1 1,0 0-1,0 1 0,0 1 37,0-2 0,-3 4 0,-1-2 0,2 2 80,1 2 1,1-1 261,0 1 0,0 5 1,0 5-1,0 6 31,0 3 1,3 7-1,2 1 1,0 5 32,-1 2 0,1 4 0,-2 3 0,0 3-2,-1 1 0,-2 3 0,-2 3 0,-3-1-267,-1-1 1,-1 3 0,-3 2-1,-1-4 376,0-2 0,4-3 1,0-3-1,-1-1 0,-1-3 0,3-2 0,1-5 0,1-1-65,1-2 1,-1 1-1,4-5-212,0-1 1,4-4 0,1-2 0,0 0 186,4-1 1,-3-2-1,1-4 1,2 0 235,4 0 0,0 0 0,5 0 0,1 0-16,1 0 1,2 0-1,4-1 1,5-2 43,3-4 0,8-3 0,0 0 0,7-1-113,3 0 0,6-1 0,-28 6 1,0-1-1,1 0 0,1 0-45,-1 1 0,1-1 0,0 1 0,0 0 1,1 1-1,-1 1 0,1 0 0,0 0-26,1 0 1,0 1 0,-2 1 0,0 0 0,-2-1 0,0 0 0,0 1 0,0-1 89,29 1 1,-26 1 0,0 0 0,-1 0 0,-1-1 0,0 1 0,1-1-13,-1 0 1,-1 1 0,27 0 0,2 1 0,-1 0-203,-3 0 0,0 0 0,-2 0 0,0 0 72,0 0 0,-4 0 0,-4 0 0,-5 0-50,-5 0 0,2-3 0,-3-2 0,-3 0 94,-5 0 0,-8-3 0,-4 1 0,-2-2-55,-2-2 1,-4-3-1,-2-2 1,-3 0-175,-1-3 1,0-2 0,-1-3-1,-3-2-188,-3-1 1,-2 0 0,-2-3 0,0 3-113,1 1 0,0 2 1,3 7-1,4 2-1722,1 4 1160,2 0 1,2 5-1,0 4 651,2 4 0,9 9 1,-2 5-1</inkml:trace>
  <inkml:trace contextRef="#ctx0" brushRef="#br1">13774 8055 19517,'0'-11'-1497,"0"0"0,0 1 1,1-1 1808,3 0 1,2 2-1,5 2 1,-1 3 0,1 3-274,-1 1 1,-2 1 0,-1 2 0,0 1 0,0 2 0,-1 3-727,-2 0 0,1-2 0,-2 0-235,0 1 1,5-3 829,-1-1 1,-1-3 0,0-2-1,0-2 449,0 0 1,-2-5-1,3 0 11,1-1 1,-2 3-1,1 3 92,1 1 1,-2 2 0,0 2 0,-1 1-601,-3 4 0,3 3 1,-2 0-1,1 2-937,1 2 1046,-4-2 1,8 8-1,-3-3 1</inkml:trace>
  <inkml:trace contextRef="#ctx0" brushRef="#br1">10605 8086 19811,'4'-21'-705,"3"0"0,3 1 0,1 2 1,-1 5-1,1 5 540,-1 4 0,-4 9 1,-2 6-1,-4 5 1,-4 5-1,-4 3 160,-5 1 0,0 4 0,-3-1 0,0 0-209,3 0 1,-2-4 0,1 1 0,-1-3 0,1-2 0,0-2 18,1-4 1,1-7 0,3-4 211,2-6 0,2-4 0,6-7 0,4-4 372,6-2 0,0-3 0,7 0 0,1 4-316,1 3 1,3 2 0,0 4 0,3 3 41,1 3 1,1 4 0,1 6-44,-1 9 0,6 6 0,3 11 0</inkml:trace>
  <inkml:trace contextRef="#ctx0" brushRef="#br1">13753 9427 10878,'-17'5'-379,"6"0"0,4 3 0,-2-2 0,0 0 0,-2 0 264,1 2 1,-1 1 0,0 2 91,1 0 1,-1-1 0,2 1-1,0-2 1,3 0-193,2-2 205,-5 0 0,3 3 0,-4 1 0</inkml:trace>
  <inkml:trace contextRef="#ctx0" brushRef="#br1">13593 9587 9496,'0'-11'0,"2"2"-131,1 2 0,-2-3 1,4 3 105,0-2 0,1-1 1,4 3 173,1 3 1,0 4 0,-2 5-196,-2 6 1,-2 1 0,-5 7 0,-1 2 112,-3 2 1,-3 7 0,-8-2 0,-7 3-20,-5 1 1,-6 0 0,-6 1 0,-8 1-30,20-16 1,0 0 0,-6 2 0,-1 0 0,-3-1 0,-2 0 0,-3 0 0,0 0-92,-1-1 0,-1-1 1,-1 0-1,-1-1 1,0 0-1,0 0 1,-1 0-1,-2 0 74,0 0 1,-1 0 0,4 0 0,0-1-1,-1-1 1,1 0 0,1-2 0,0 0 14,1-2 1,-1-1 0,-2 0-1,0 1 1,0-3 0,0 0-1,-1 0 1,1 0 4,-1 1 0,1-1 0,3-2 0,1-1 0,-1 0 0,1 1 0,2-2 0,0 0 2,-1-1 1,1-2 0,2 1 0,0-2 0,1 0-1,1-1 1,3-2 0,0 0-9,1-2 0,1-1 1,0-1-1,0-1 1,1-1-1,1-1 1,0 0-1,2-1-66,-26-13 1,8-2 0,0-6 0,4-1-106,3-2 1,3 1-1,8 3 1,3 0-64,3 0 1,0 0-1,2 1 1,1 3 80,2 3 0,4-1 0,-2 0 0,5-1 270,3-3 1,2 0-1,5-2 1,1-1-123,3-3 0,2 3 0,4-2 1,1 3 210,0 3 1,-6 8-1,0 8-129,0 5 1,-4 4-1,1 8 1,-3 4-87,-2 5 0,-7 4 0,1 4 0,-4 0 53,0 1 0,-4 2 0,0 1 0,-4-2 43,0-4 0,0-1 0,1-5 0,1-3 1,1-5 1,2-4-1,-2-2 1,5-4-124,5-6 1,3-9 0,5-8 0,1-3-41,3-1 0,3 1 0,8 4 0,5 6 5,4 6 0,4 7 0,-3 7 0,-1 8-436,-2 11 1,-5 13 448,-3 11 1,-2 10 0,-2 8 0</inkml:trace>
  <inkml:trace contextRef="#ctx0" brushRef="#br1">19422 4469 24204,'-6'-21'-1212,"3"-2"1,3 1 0,3-1 0,4 3 0,3 0 0,1 1 890,-1 1 1,2-1 0,2 4 0,3 0 532,-1-1 0,3-1 0,-5 4 1,-1 2-1,-1 4 0,-1 2-165,-1 3 0,-4 9 0,-2 6 0,-2 5-383,2 4 1,-3 8-1,3 2 1,-3 5 162,-1 5 1,-4 0 0,1 0-1,0-1-17,2 2 1,1-7 0,0 6-1,1-5-301,3-2 1,-3-2-1,3-2 1,-3-4 417,-1-6 0,-1-2 0,-4-7 0,-5-3 127,-3 1 1,-1-6-1,2 0 1,-1-4-121,-1-4 1,-1-1 0,2-6 0,0 0-46,3 1 1,1-1 0,4 0-1,0 1 344,1-1 1,1 0 0,8 2 224,6 2 0,4 2 0,8 5 0,0 0-116,2 0 1,5 0-1,-2 1 1,3 3-312,1 3 0,-2 6 0,-1 2 0,-5 2-438,-1 2 0,-8 6 0,-4 3 129,-6 3 0,-9 1 0,-2 0 0</inkml:trace>
  <inkml:trace contextRef="#ctx0" brushRef="#br1">1159 13226 8292,'-48'-28'-240,"5"2"0,4 6 1,9 3-1,5 2 1,6 4-1,4 1 1,2 2 515,1 1 0,6 6 0,2 2 1,4 8-163,4 8 0,-3 8 1,3 5-1,-3 8 1,-1 8-1,0 7-26,0 8 0,-2-29 0,-1 2 0,-1 5 0,0 1 0,-3 3 0,0 2 0,-4 3 0,-1 2 0,-3 5 0,-1 1-88,4-16 1,-1 1 0,1 0 0,-1-2-1,1 0 1,0 1 0,0 0 0,0 1 0,0-2-1,-3 18 1,0-1 0,2-3 0,1-1-1,2-2 1,2-1-251,1-2 0,1-1 0,3-7 1,1-2-1,2-3 0,0-1 1,6 22 249,4-8 0,-2-2 0,3-6 0,2-4 0</inkml:trace>
  <inkml:trace contextRef="#ctx0" brushRef="#br1">702 13109 8429,'-37'-26'17,"5"-2"0,9 2 1,7 5-1,9 6 203,5 3 0,7 1 0,3-1 1,6-1-285,7-1 0,3 0 0,7 3 0,4 0-15,5-4 1,7-1 0,8-5 0,-26 10 0,1 0 37,1 1 0,1-1 1,1 0-1,1 1 1,5-1-1,1 0 1,2 1-1,-1 0-102,1 1 0,0 1 0,2-2 0,-1 1 0,-1 1 0,-1 2 1,3-1-1,0 1 123,2-1 0,0 2 1,1-1-1,0 1 0,1 0 1,-1-1-1,0 1 0,0 1 16,1 0 0,0 1 1,1-2-1,0 0 1,5 2-1,1-1 1,0 0-1,1 0-90,0 1 0,2-1 0,-18 1 0,1-1 0,0 1 1,0 1-1,-1 0 0,0 1 0,2-2 0,1 1 1,0-1 94,1 1 1,1 0-1,0-1 1,2 1-1,-1 0 1,1-1-1,2 0 1,1 0-1,0 0 1,-1 0-1,1 0 1,0 1-1,-1-1 0,1 1 0,0-1 0,1 2 0,0 0 0,0 0 0,2-1 0,0-1 0,0 1 0,0-1 0,1 1 0,1 0-138,-1 0 1,0 0 0,1 0 0,1 0 0,0 0 0,1 0-1,-3 1 1,0 0 0,0 1 0,1-2 0,0 1 0,1 0 136,1 0 1,0 1 0,1-1 0,-13-1 0,1 1 0,0-1 0,0 1 0,-1-1-1,0 1 1,0-1 0,1 1 0,13-1 0,1-1 0,0 1 25,-15 0 1,1 0 0,-1 0 0,0 1 0,14 0 0,1 0 0,-1 0-1,-12 0 1,1 0 0,-1 0 0,1 0 0,-1 0 0,0 0 0,0 0-1,1 0-10,-2 0 1,1 0 0,0 1-1,-1-2 1,2 1 0,1-1-1,-1 0 1,0 0 0,-2 1-1,0 0 1,0 1 0,0-1-1,1 0 1,1 0 0,-1 1 0,0-1-98,1 1 1,0 0-1,0 0 1,0-1-1,1 1 1,0-1-1,1 0 1,-1 0-1,0 0 1,0-1-1,0 1 1,0 0-1,0 0 1,0 0-1,0-1 1,-1 1 82,2 0 0,0 0 0,-1 0 1,1 0-1,0-1 0,1 0 0,-1 0 1,1 0-1,2 1 0,1 0 0,-1 0 1,1 0-1,-1-1 0,1 1 0,-1-1 1,0 1-10,-1-1 1,0 0 0,1-1-1,-1 2 1,1-1 0,1 0-1,0 1 1,-1 0 0,-2-1-1,1 0 1,-1 0 0,0 1-1,2-1 1,-1 0 0,1 0-1,0 0 4,0 1 1,0 0 0,0-1-1,1 1 1,-2-1 0,1-1-1,0 1 1,-1 0 0,0 1 0,-1 0-1,0 0 1,1-1 0,-2 1-1,-1 0 1,1 0 0,-1 0 7,0 0 1,-1 0 0,1-1-1,-1 1 1,-1-1 0,0 0-1,0 1 1,0-1 0,0 1-1,0 0 1,1 0 0,-1 0 0,0 1-1,0-1 1,0 0 0,0 0 19,-1 0 0,0-1 0,-1 1 0,1 0 0,1 1 0,-1 0 0,1-1 0,-1 1 0,11-1 0,-1-1 0,1 0 0,0 1 0,1 0 0,-1 0-58,2-1 1,-1 1 0,0 0 0,-3 0 0,-2-1 0,1 2 0,0-1 0,0 1-1,-1 1 1,-1-1 0,-1 0 0,1 0 37,-1 0 1,-1 0 0,1 0-1,0 0 1,0 0 0,0 0-1,-2 0 1,0 0 0,-1 0 0,0 0-1,-1 0 1,0 0 10,-2 0 0,0-1 0,0 2 0,-3-1 0,0 0 1,0 1-1,-1-1 0,-1 1 0,1 0 0,-1 0 1,0 1-1,0 0-41,21 1 1,-2 0 0,-7 0 0,-1 0 0,0 1 0,-1 0 0,-3-1 0,0 1 117,-3 0 1,-1 0 0,-2 1 0,-2 0 0,-1 0 0,-2 0 0,-4 1 0,0 0-116,22 8 0,-7-2 0,-8 4 0,-5-1 428,-4 3 1,-5 2-1,-9 2 1,-5 3-326,-6 3 1,-4 8-1,-1 3 1,0 2 0,0 2 0,-5 8 0,-3 3 0,2-25 0,-1 1-80,-2 3 0,0-1 0,-1 0 0,0 0 0,0 2 0,0 1 0,0-1 0,1 0 160,0 1 0,0 1 0,1 1 1,0 1-1,-2-1 0,1 1 1,0 0-1,0 0-211,0-1 1,-1-1 0,2-1 0,0 0 0,-1 2 0,-1-1 0,-1 2 0,1 0 22,-2 0 0,0 0 0,-1-1 1,1 0-1,1-1 0,1-1 0,0-1 1,0 1-9,1-1 0,0 0 0,-1-1 0,1 0 0,1 2 0,1 0 0,-1-1 0,0 0-23,1-3 1,-1 0 0,1 1 0,0-1 0,-4 26-1,1-2 259,-1 0 0,5-12 0,1-4 1,2-6-227,-1-4 0,1-3 0,3-5 0,-2-1 134,-1-2 1,1-3 0,-6-4 0,0 1-32,-1 2 0,-3-6 0,-2 3 1,-4-2-42,-2 1 1,-7-3 0,-4 0 0,-6 0-40,-4-1 1,-4 0-1,-10-4 1,24 0-1,0 0 0,-4-1 0,-1 0 0,-3 0 0,-1-1 1,-4 0-1,-2 0 0,-1 0 0,-2 0-39,-1 1 0,-1-2 0,-6 0 0,-2-1 0,19 0 0,-1 1 0,0-1 0,-1 0 0,0 1 0,0-1 95,0 1 0,0-1 0,-1 1 0,1-2 1,0 0-1,0 0 0,-2 1 0,0 0 0,0-1 1,-3 0-1,1 1 0,-1-1-159,-2 1 0,0-1 0,-1 1 0,2-1 0,-1 0 0,0 1 0,-2 0 0,0 0 0,0 1 0,0-1 0,-1 1 1,-1-1 114,0 1 0,0-1 1,-1 0-1,-3 0 1,-1 0-1,0-1 0,-1 2 1,0-1-1,0 1 1,0-1-1,0 0 0,1 1-38,-1-1 1,0 1-1,1-1 1,-2 0-1,0 1 1,0-1-1,14 2 1,-1-1 0,0 1-1,0-1 1,0 0-1,0 0 1,0 0-1,0-1-91,0 1 1,0-1-1,0 1 1,-1-1-1,1 1 1,-1 1-1,0-1 1,1 0-1,0-1 1,0 1-1,0-1 1,0 1 0,-1 0-1,-1-1 1,1 1-1,-1 0 112,0 0 1,1 1 0,-2 0 0,1-1 0,-2 0 0,-1 0 0,0-1 0,0 1 0,1 0 0,0 0 0,1 0 0,-1 1 0,0-1 0,0 0 0,1 1 0,-1-1 3,-1 1 1,1 0 0,-1-1 0,1 1 0,0-1 0,1 0 0,-1 0 0,0 0-1,-2 1 1,1-1 0,-1 0 0,0 0 0,1 0 0,-1 1 0,0-1 0,0 1-2,0-1 1,0 1 0,0 0 0,0-1 0,0 1 0,-1-1-1,0 0 1,0 0 0,2 0 0,-1 0 0,1 0 0,0 0 0,-1 0-1,0 1 1,0-1 0,0 0 6,0 0 1,0-1 0,0 1 0,0 0-1,0 0 1,0 1 0,0-1 0,0 1 0,1-2-1,-1 1 1,1-1 0,0 1 0,0-1 0,0 1-1,0 0 1,0 0 16,0 0 0,-1 1 0,0-1 1,1 1-1,-2-1 0,1 1 0,0 0 1,-1-1-1,-2 1 0,-1 0 1,1 0-1,-1 0 0,0 0 0,1 0 1,-1 0-1,0 0-100,0 0 0,1 0 1,-1 0-1,0 0 1,0 1-1,-1 0 1,0 1-1,1-1 0,1 1 1,0-1-1,1 1 1,0 0-1,-2 0 1,0 1-1,0-1 1,1 1 94,-2-1 1,1 1-1,0 0 1,-1-1-1,1 1 1,1 0-1,-1-1 1,0 1-1,1 0 1,0-1-1,0 1 1,0 0-1,1-1 1,1 1-1,0 0 1,1 0-1,-1 1 0,1 0 0,0-1 0,0 1 0,1-1 0,0 0 0,1-1 0,-1 1 0,1 1 0,-1 0 0,1-1 0,-1 1 0,2-1 0,0 0 0,0 0 1,1-1-24,0 1 1,2 0 0,-1-1 0,0 1 0,1 0 0,1-1-1,0 1 1,0 0 0,-12 1 0,0-1 0,1 2 0,-1-1-1,0 0 1,0 1 18,1-1 1,-1 1 0,1 0 0,2 1 0,0 0 0,1 1 0,1-1 0,0-1 0,1 1 0,2 1 0,1-1 0,-1 0-30,2 0 0,0 0 0,0 0 0,3 1 0,-1 0 0,1-1 0,2 0 0,1-1 0,0 1 0,-18 2 0,3 0-144,4 0 0,2-2 0,4 0 0,2-1 1,9-1-1,2 0 0,2 0 0,0-2 98,-26 3 1,8-1 0,6-3 62,3 2 0,4-2 0,1 3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5457 12023 14113,'-28'-4'-307,"4"-2"1,6-5 0,5 0 0,7 1 0,9-1 0,12 0 398,7 1 0,5 3 0,6 0 1,3 0-1,3-1 0,2 3-22,2 0 0,5-2 0,5 3 0,6 2 0,-26 1 0,-1 1 0,4 0 0,1 0-40,3 0 0,1 0 0,2 0 0,0 0 1,4 0-1,1 0 0,1 0 0,1 0-2004,2 0 0,0 0 1981,2 0 0,1 0 0,-14-2 0,1 1 0,0-1 0,1 0 0,-1 0 0,1 0 0,0 0 1,0-1-1,1 1 0,0-1 0,0 1 0,0-1 0,1-1 0,1 1 0,-1-1 0,2 0 1,0-1-1,1 0 7,1-1 1,1 1 0,0-1-1,-2 1 1,0-1 0,0 1 0,1-1-1,-1-1 1,0 1 0,-1 0-1,0 0 1,0 0 16,-1 0 0,0 0 0,0-1 0,-1 1 0,0-1 0,0 0 0,-1 0 0,0 0 0,-1 1 0,0 0 0,-1 0 1,0 0 37,18-2 0,-1 2 0,-5 2 0,0 1 1,-2 1-1,1 0 0,-2 2 0,1 2-259,-1 1 1,-1 1-1,-4-1 1,-2 3-1,1 4 1,-1 1-1,-1 1 1,0 1 189,1 0 0,-1 0 0,1 3 0,-1 1 0,1-1 0,0-1 0,0 1 0,-1 1 0</inkml:trace>
  <inkml:trace contextRef="#ctx0" brushRef="#br0">17986 11193 14501,'29'-21'48,"-2"1"0,-1 2 0,-2 5 0,-2 4 0,-1 3 0,2 1 403,2 3 1,2 1 0,6 1-1,2 1-432,4 2 0,11 0 0,4 4 0,-24-4 0,1 1-94,2-1 0,2 0 1,2 1-1,1 0 0,5-2 1,2 0-1,2-1 0,0 1 1,2 0-1,1 0 1,0 0-1,0-1-141,1 1 1,0-1 0,0-1 0,0 0 0,2-1 0,1-1 0,0 0 0,1 0 0,0-1 0,0 0 0,-1-1-1,0-1 146,0 1 0,0-1 0,2 0 0,0-1 0,3 1 0,2 0 0,-19 1 1,0 0-1,1 0-36,2-1 1,-1 0 0,1 1 0,0 0 0,1 0 0,-1 0 0,-1-1 0,-1 0 0,1 1 0,1-1 0,0 2 0,1-1 16,0 0 1,1 0 0,0 1 0,1 1-1,0 0 1,-1 0 0,2 1 0,0-1 0,0 0 88,0 1 0,-1-1 0,0 1 0,0 0 0,-1 1 0,0 0 0,1-2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5861 2181 8446,'-7'-14'-121,"1"0"0,1 1 1,3 1-1,0 1 1,2 1-1,0-1 86,0 0 0,5 4 0,2 1 0,3 2 1,0 0 45,1-1 0,0 4 0,-1-2 0,1 2 0,0 1 0,-1 0-9,1 0 0,3 0 0,0 0 1,-1 0 9,-1 0 0,0 1 0,1 1 0,2 2 0,2-2 0,2-1 47,1-1 0,2 0 0,2 0 0,2-1-8,1-3 1,-2 3 0,4-2 0,3 2-4,3 1 0,0-2 1,-3 0-1,0-2 1,0 2 0,3 1 0,2 1 0,-1 0 4,1 0 0,3 0 0,-1 0 0,3 0 4,0 0 0,-3 0 0,0 0 1,3 0-31,2 0 1,0 1 0,2 1 0,-1 2-23,1-2 0,0 1 0,5-1 0,1 2-2,-1-2 1,-4 0 0,3 1-1,2 1-9,3 2 0,0-3 0,3 1 0,-2 0 0,1 0 1,-26-1-1,1 1 1,-1-2-1,-1-1 1,2 1-1,0-1 2,0-1 1,-1 1 0,-1 0 0,1 1 0,2 0 0,-1 0 0,2-1 0,0 0 2,1 0 1,0-1 0,1 0 0,1 0 0,-1 0 0,0 0 0,-1 0-1,-1 0-19,1 0 1,-1 0-1,2 0 1,1 0-1,-1 0 1,0-1 0,1 0-1,1 0 51,-2-1 0,1 0 0,-1 0 1,0 1-1,1 1 0,1 0 0,-1-1 1,0 1 14,0-2 0,0 0 1,0 1-1,0 1 1,-1-2-1,0 0 1,-1 1-1,1 1-27,0 0 1,0 0 0,1 1 0,0-1 0,1 1 0,0 1 0,0 0 0,0 0-46,-2 1 1,1 0 0,-1-1-1,1-1 1,1 1 0,1 0 0,1 0-1,0 0-4,2 0 1,0-1 0,-1 1 0,1 0 0,2-2-1,1 0 1,-3 0 0,1 0-56,-3 0 0,1 0 0,2 0 0,-1 0 1,0 0-1,0 0 0,2 0 0,0 0 93,-1 0 0,1 0 1,-1 0-1,0 0 0,0 0 1,1 0-1,0 0 1,0 0 22,3 0 1,-1 0-1,-4 0 1,1 0-1,-2 0 1,-1 0-1,-1 0 1,-1 0 9,-1 0 0,0 0 0,1 0 1,0 0-1,0 0 0,1 0 1,0 0-1,1 0-3,0 0 0,0 0 1,1 0-1,0 0 0,1 0 1,1-1-1,0 0 0,0-1 5,2 1 1,-1-1 0,-3-1 0,1 1 0,0 1 0,1 0 0,-2-1 0,1 0-11,-2 1 1,0 0-1,0 0 1,0 1-1,-1 0 1,-1 0-1,1 0 1,-1 0-7,-1 0 1,-1 0 0,0 0 0,-1 0-1,-2 0 1,0 0 0,1 0 0,0 0-24,-1-1 1,0 2 0,26 2 0,-5 2 0,-4 0-40,-3-1 0,-1 4 0,-4-5 0,-5 1 18,-5 0 0,-1-2 0,-6 2 0,-1 0 6,-2-1 1,-5 2 0,-3-3 0,-2 3-40,-2 1 0,4 1 0,1 4 0,-2-1-431,-2 1 1,0 3 0,1 3 0,0 2 480,-2 3 0,3 7 0,-7-2 0</inkml:trace>
  <inkml:trace contextRef="#ctx0" brushRef="#br0">6627 3947 8363,'-26'0'-6,"2"-1"0,-3-1 0,1-2 1,2 1-1,2-1 129,0 1 0,5-1 0,-1 4 0,-1 0 65,-1 0 0,-1 0 0,-1 0 0,1 0 1,0 0-1,-2 0-48,-1 0 1,1 0-1,-3 1 1,1 2-103,0 0 1,1 4 0,2-3 0,1-1-96,0 2 1,3-4-1,2 4 1,0-1 251,3-1 1,5 1 205,1-4 0,6 0-161,1 0 1,4 0-1,7 0-23,0 0 1,-1 0 0,1 0 0,1 0-38,2 0 0,2 0 0,6 0 0,-1 0-24,0 0 0,5 0 1,3 0-1,1 0 2,2 0 1,0-4-1,0 1 1,1 0-71,3 2 0,1 0 0,7-1 0,1-2-104,1 2 0,1 0 1,0 2-1,2 0-102,3 0 0,0 0 1,-1 0-1,-1 0-7,0 0 0,2 0 0,2 0 1,-1 0 11,0 0 0,0 0 0,2 0 0,1 0 74,5 0 1,-4-3 0,1-2 0,-1 0 95,0 1 0,-27 0 1,1-1-1,-1 2 1,1 1-1,-1-2 1,1 0 62,-1 1 0,0-1 0,29-2 0,-2-2 1,2 2 36,0 2 0,-28 1 0,0 1 1,25-1-1,0 0-111,-2 1 1,3 0 0,-1 2 0,-3 0-56,-2 0 1,-2 4 0,6 1-1,-1-1-92,-1 1 0,2 2 0,-8-2 0,0 0 54,0-1 1,3 3 0,-4-3 0,-1-2 42,-1 0 0,-2-1 0,1 1 0,-2 2 116,-2-2 0,1 0 0,-4 1 0,-3 0 59,-4 0 1,5 1-1,-6 1 1,-2 0-32,-2 0 0,-7 3 0,1-1 0,0 1-15,-2-1 1,-1 3-1,-7-4 1,-1 1 40,1 0 0,0 0 0,0 4 46,-5-1 0,2-3 0,-2 0 538,0 2-360,-2-5 1,0 1-297,3-5-2146,-3 0 1,8 5-2594,-2 2 4645,3 2 0,0 7 0,1 0 0</inkml:trace>
  <inkml:trace contextRef="#ctx0" brushRef="#br0">20124 3894 8520,'-20'-4'-174,"1"-2"1,3 0 0,0 1-1,3 1 1,2 1-308,0 1 1324,5 0-253,1 2 18,5 0-534,-4 0 0,2 2 6,-1 1 0,6-2 0,4 4 0,4-1-13,3-1 1,4 4-1,7-3 1,3-2-12,3-1 1,6 0-1,2 2 1,3 0-41,4 0 0,4-2 0,7-1 0,-27 0 0,1 0-19,2 0 0,0 0 1,0-1-1,0 1 1,2-1-1,0-1 0,0 1 1,0-1-44,0 0 1,0 1 0,0 1-1,0-1 1,3 1 0,-1 0-1,0 0 1,0 0 33,1 0 0,-1 0 0,1 1 0,-1-1 1,2 1-1,-1 1 0,2 0 0,1-1 14,1 1 1,0-1 0,-5 0 0,0 0 0,2 0 0,-1 0 0,-2 1 0,0 0 25,-1-1 1,0 0-1,-2 0 1,0 0 0,0-1-1,0 0 1,-2 0-1,-1 0 153,27 0 0,-4 3 0,-2 1 0,-1-2-35,1-1 1,-4 3 0,-1 0-1,-2 1 33,-2 0 1,1 0 0,-2-3 0,-2 2-36,-3-2 1,-4 3 0,-5-2 0,-5 0 281,-3-2 0,-9-1 565,0 0-1293,-6 0 0,1 1 0,-7 2 0,-1 6-1061,-4 4 1,-6 2 1362,-1 3 0,-10 7 0,1-3 0</inkml:trace>
  <inkml:trace contextRef="#ctx0" brushRef="#br0">11881 5107 24925,'-5'-15'-4348,"-1"3"1,-3-2 3302,2 2 1,2 5 845,5 0 0,0 3 1,0-3-1,0-1 256,0-2 0,0 3 0,0 0 0,0-1 9,0-1 0,0-2 1,0 0-30,0 1 0,0 3 0,0-1-34,0 0 0,1-1 0,3-1 0,3 2-18,2 1 0,2 3 1,0-2-1,0 1 560,4-1 1,1 2 0,5-2 0,1 0-28,-1 0 0,6 3 0,4-3 0,4 1 13,3 3 0,-2-3 0,3 2 0,2 0-103,4 2 1,-5 1 0,3 0 0,-2 0-35,0 0 1,2 0 0,-2 0 0,-1 1-44,-1 3 0,-4-2 1,0 4-1,-2 0-76,-1 0 1,0-3-1,-1 3 1,-2-1-298,0-3 1,0 3 0,6-1 0,0-2-41,-1-1 1,1-1 0,-1 0-1,2 0-5,2 0 1,0 0 0,1 0 0,-2 0 18,-1 0 0,0 4 0,4-1 1,0 0 39,-3-2 0,1-1 0,-3 0 0,-1 0 21,-1 0 1,-2 0 0,-1 0 0,-3 0 63,-1 0 1,-1-1 0,-5-2-1,-2 0 235,-4 0 1,-2 2 0,-2 1 69,1 0 0,-2-1 515,-2-3-627,-2 3 1,-5-5-1783,0 3-350,0 2 927,0-9 0,-1 9 1,-1-4-376,-2 1 0,-4 2 456,1-1 0,-3 3 0,0 2 141,-1 2 0,0 4 544,1-1 1,-1 3-1,0 0 1</inkml:trace>
  <inkml:trace contextRef="#ctx0" brushRef="#br0">14434 4926 28391,'-17'-10'-1263,"1"-1"1,3 0 0,-2 2 0,2 2-1,2 3 2406,0 3 1,0 1-1,1 0 1,-1 0-27,0 0-194,6 0-291,0 0-318,5 0 0,5 1-305,2 3 0,3-3 1,4 3-1,4-3 10,2-1 0,6 0 0,4 0 0,4 0 284,5 0 1,7 0-1,6 0 1,7 0-246,-26 0 1,2 0 0,3 0 0,0 0 0,3 0 0,-1 0-1,1 0 1,-1 0-72,1 0 1,0 0 0,-3 0 0,1 0-1,0 0 1,1 0 0,-2 0 0,0 0 49,-3 0 1,0 0 0,-1 0 0,-1 0 0,19 0 0,-3 0-4,-3 0 1,-3 0 0,-4 0 0,-5 0 59,-4 0 0,-4-1 1,-6-2-1,-2-1 30,-4-2 0,-2 2 0,-3-3-124,-2-1 0,-1 3 0,-4 0-468,2 1 1,0 1-741,-4-4 0,-5 5 783,-2-2 0,1 3 0,-1 1 0,-2 0 157,0 0 0,-2 0 0,1 0 0,-1 0-203,0 0 1,0 5 0,-2 1-1,-2 1 329,2 0 1,-3 0 0,-1 4 0</inkml:trace>
  <inkml:trace contextRef="#ctx0" brushRef="#br0">16891 4926 30511,'-7'0'-841,"0"0"1,-2 0 0,0-1 0,-2-1-338,1-2 1,3 1-1,-1 3 620,0 0 482,3 0 1,-4 0-1,3 0 1</inkml:trace>
  <inkml:trace contextRef="#ctx0" brushRef="#br0">16689 4926 26924,'-11'-7'-760,"0"-1"0,2 0 1,1-1-1,1 2-1859,-2 0 2486,0 5 1,4-3-360,5 5 1,5 0 931,6 0 1,-1 0-1,1 0-185,-1 0 0,5 0 1,0 0-1,0 0-16,1 0 0,6 0 0,1 0 0,3 0-188,3 0 1,8 0 0,7-1-1,6-1 203,6-2 1,-26 2 0,1 1-1,30 1 1,-30-1 0,0 0-31,1 0 1,0-1 0,1 1 0,0 1-1,-1-2 1,0 0 0,27 1-5,-3 1 0,-3 0 0,2 0 1,3 0 131,3 0 1,-1 0 0,-7 0-1,0 0-348,0 0 1,4 0-1,-1 0 1,-4 0 30,-5 0 1,-3 0-1,-1 0 1,1 0 3,-1 0 1,-3 0 0,-9 0 0,-3 0 47,-3 0 0,-4 0 0,-3 0 18,-4 0 1,-7-1 0,-5-2-517,-4 0 0,0-5 1,-5 2-1,-2 0 158,0 2 0,-5-1 1,-2 2-1,1 0-66,0 2 0,-4 1 1,2 0-1,1 0-230,1 0 1,0 5 409,1 2 1,0 3 0,3 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7148 4235 8261,'-14'0'-14,"-1"0"0,2 0 1,2 0 34,0 0 0,10 0 1,4 1-1,7 1 1,4 2-1,5-1 72,4 2 1,1-3 0,6 4 0,2 0-61,2 0 0,5-2 1,-3 2-1,3 0 1,5-2-1,5 2 18,3 0 1,2-2 0,3 2 0,-27-3-1,0 0-10,1 0 1,1-1 0,3 0-1,2 0 1,0 1 0,0 0 0,1 0-1,0 0-73,0 0 0,-1 0 1,1-2-1,-1 0 0,1 1 1,1 1-1,0-1 0,1 1 32,1 0 1,-1 1-1,1 0 1,0 0-1,-4 0 1,0 0 0,1 0-1,-1-1-7,0 1 1,0 1-1,4-1 1,0 1 0,0 0-1,-1 1 1,1-1-1,-1 0 18,0 1 1,0-1 0,2-1 0,1-1 0,4 1 0,0-1 0,1 1 0,1-1-98,0 0 1,1 0 0,0 1-1,-1 0 1,0-1 0,-1-1 0,2 0-1,-1 1 92,2-1 1,1 1 0,2-1 0,1-1-1,0-1 1,0 0 0,-1 0 0,1 0-6,-2 0 1,1 0 0,1 0-1,1 0 1,1 0 0,1 0 0,0 0-1,1 0-8,-1 0 1,1 0 0,-2 2 0,0 0 0,-3 0 0,-1-1 0,0 1 0,1-1 4,1-1 0,0 1 0,1-1 0,-1 0 0,2 0 0,0 1 0,-2 0 0,1 0-1,0 1 0,-1 0 0,-1 0 0,1-1 0,1 0 0,1-2 0,0 2 0,0 0-37,-1 0 1,0 1-1,2-1 1,0-1-1,-2 2 1,1 0 0,1-1-1,1-1-66,1 0 1,1 0-1,-21 0 1,1 0-1,-1 0 1,2 0-1,0 0 1,0 0-1,-1 0 1,0 0-1,0 0 100,-1 0 0,1 0 1,-1 0-1,2 0 1,0 0-1,0 0 1,-1 0-1,1-1 1,0 1-1,0-1 0,1 0 1,0 0 7,-1 0 0,1 0 0,-1 0 0,1 0 0,-1-1 0,0 1 0,17 1 0,1 0 0,-19 0 0,0 0 0,0-1 11,1 0 1,0 0 0,0 0 0,19 0 0,-1 0 0,-18 0 0,-1 0 0,1 0 0,-1 0 0,-1 1 0,1 0 7,19 0 1,0 0 0,-18-1 0,0 0 0,0-1 0,-2 1 0,1 0 0,-1 0 0,21-1 0,-1 1 10,-1 1 1,-1-1-1,-2 1 1,0 0 0,2 0-1,0-1 1,2 0-1,-1 0 0,-18-1 0,0 1 1,-1 0-1,19-1 1,0 0-1,1 2 0,0 0 1,-2 0-1,1 0-5,0 0 0,0 0 1,1 1-1,1-2 0,-2 1 1,0-1-1,-1 0 1,1 0-14,-3-1 0,0 0 1,0 0-1,0 1 1,0 1-1,-1 0 1,2 0-1,0 0-14,2 0 1,0 0 0,-4 0 0,-1 0-1,1 0 1,1 0 0,-2 0 0,1 0 0,-1 0 0,0 0 0,2 0 0,-1 0 0,0 0 1,-1 1-1,1 0 0,-1 0-92,-2 1 1,1 0-1,0 0 1,0 1 0,-2-2-1,0 0 1,0 1 0,1 0 90,0-1 1,-1 0-1,-4 1 1,-1 1-1,0-1 1,0 0 0,-2 1-1,0-1 24,-2 0 1,1 1 0,-1-1 0,1 1-1,-2-2 1,1 0 0,-3 1 0,0 1 76,-4 0 0,0 0 0,-2-2 0,-1 0 1,-1 1-1,-1 1 0,26 0 34,-1 1 0,-11 0 0,-7-1 0,-6 2 162,-6 1 1,-3-4-1,-2 3 1,-2-2-351,-4 1 0,-5 3 0,-3-2 0,-1-1 159,1 1 0,-3 3 0,1-2-643,1 0 1,-1 4 0,5-2 748,3 5 0,10-1 1,1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25/01/2024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25/01/2024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25/01/2024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25/01/2024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25/01/2024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25/01/2024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25/01/2024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25/01/2024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25/01/2024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539750" y="570001"/>
            <a:ext cx="8057244" cy="375697"/>
          </a:xfrm>
          <a:prstGeom prst="rect">
            <a:avLst/>
          </a:prstGeom>
        </p:spPr>
        <p:txBody>
          <a:bodyPr lIns="0" tIns="0" rIns="0" bIns="0"/>
          <a:lstStyle>
            <a:lvl1pPr marL="0" indent="0" algn="l" rtl="0">
              <a:buFont typeface="Arial" charset="0"/>
              <a:buNone/>
              <a:defRPr lang="en-GB" sz="2250" b="0" i="0" u="none" strike="noStrike" baseline="0" smtClean="0">
                <a:solidFill>
                  <a:srgbClr val="00326E"/>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Bulleted list</a:t>
            </a:r>
          </a:p>
        </p:txBody>
      </p:sp>
      <p:sp>
        <p:nvSpPr>
          <p:cNvPr id="9" name="Text Placeholder 8"/>
          <p:cNvSpPr>
            <a:spLocks noGrp="1"/>
          </p:cNvSpPr>
          <p:nvPr>
            <p:ph type="body" sz="quarter" idx="13" hasCustomPrompt="1"/>
          </p:nvPr>
        </p:nvSpPr>
        <p:spPr>
          <a:xfrm>
            <a:off x="539752" y="1260001"/>
            <a:ext cx="8056562" cy="3926417"/>
          </a:xfrm>
          <a:prstGeom prst="rect">
            <a:avLst/>
          </a:prstGeom>
        </p:spPr>
        <p:txBody>
          <a:bodyPr lIns="0" tIns="0" rIns="0" bIns="0"/>
          <a:lstStyle>
            <a:lvl1pPr marL="0" indent="0">
              <a:lnSpc>
                <a:spcPct val="100000"/>
              </a:lnSpc>
              <a:spcAft>
                <a:spcPts val="600"/>
              </a:spcAft>
              <a:buNone/>
              <a:defRPr sz="1575" b="0" i="0" spc="-23" baseline="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1pPr>
            <a:lvl2pPr marL="296993" indent="-296993">
              <a:lnSpc>
                <a:spcPct val="100000"/>
              </a:lnSpc>
              <a:spcBef>
                <a:spcPts val="0"/>
              </a:spcBef>
              <a:spcAft>
                <a:spcPts val="600"/>
              </a:spcAft>
              <a:buClr>
                <a:srgbClr val="0AC8FF"/>
              </a:buClr>
              <a:buSzPct val="100000"/>
              <a:buFont typeface="LucidaGrande" charset="0"/>
              <a:buChar char="•"/>
              <a:tabLst>
                <a:tab pos="296993" algn="l"/>
              </a:tabLst>
              <a:defRPr sz="1575" b="0" i="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2pPr>
            <a:lvl3pPr marL="593985" indent="-296993">
              <a:spcBef>
                <a:spcPts val="300"/>
              </a:spcBef>
              <a:spcAft>
                <a:spcPts val="1050"/>
              </a:spcAft>
              <a:buFont typeface="LucidaGrande" charset="0"/>
              <a:buChar char="-"/>
              <a:defRPr sz="1575" b="0" i="0">
                <a:solidFill>
                  <a:srgbClr val="343433"/>
                </a:solidFill>
                <a:latin typeface="Arial" charset="0"/>
                <a:ea typeface="Arial" charset="0"/>
                <a:cs typeface="Arial" charset="0"/>
              </a:defRPr>
            </a:lvl3pPr>
            <a:lvl4pPr>
              <a:spcAft>
                <a:spcPts val="600"/>
              </a:spcAft>
              <a:defRPr sz="1575" b="0" i="0">
                <a:solidFill>
                  <a:srgbClr val="343433"/>
                </a:solidFill>
                <a:latin typeface="Helvetica Neue LT Std 45 Light" charset="0"/>
                <a:ea typeface="Helvetica Neue LT Std 45 Light" charset="0"/>
                <a:cs typeface="Helvetica Neue LT Std 45 Light" charset="0"/>
              </a:defRPr>
            </a:lvl4pPr>
            <a:lvl5pPr>
              <a:spcAft>
                <a:spcPts val="600"/>
              </a:spcAft>
              <a:defRPr sz="1575"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5DE7DA32-08EE-2E47-89DC-05D3233974D5}" type="slidenum">
              <a:rPr lang="en-US" smtClean="0"/>
              <a:pPr/>
              <a:t>‹#›</a:t>
            </a:fld>
            <a:endParaRPr lang="en-US" dirty="0"/>
          </a:p>
        </p:txBody>
      </p:sp>
    </p:spTree>
    <p:extLst>
      <p:ext uri="{BB962C8B-B14F-4D97-AF65-F5344CB8AC3E}">
        <p14:creationId xmlns:p14="http://schemas.microsoft.com/office/powerpoint/2010/main" val="164121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25/01/2024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Graphic 1">
            <a:extLst>
              <a:ext uri="{FF2B5EF4-FFF2-40B4-BE49-F238E27FC236}">
                <a16:creationId xmlns:a16="http://schemas.microsoft.com/office/drawing/2014/main" id="{5884D537-B656-B6C7-4179-E7FDF2565DE0}"/>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customXml" Target="../ink/ink2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customXml" Target="../ink/ink2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customXml" Target="../ink/ink29.xml"/></Relationships>
</file>

<file path=ppt/slides/_rels/slide3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2000" dirty="0">
                <a:solidFill>
                  <a:srgbClr val="003D7D"/>
                </a:solidFill>
                <a:ea typeface="Helvetica Neue" panose="02000503000000020004" pitchFamily="2" charset="0"/>
                <a:cs typeface="Helvetica Neue" panose="02000503000000020004" pitchFamily="2" charset="0"/>
              </a:rPr>
              <a:t>Ethical considerations and responsible machine learning</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499E-1513-502F-095F-5842E1E948F2}"/>
              </a:ext>
            </a:extLst>
          </p:cNvPr>
          <p:cNvSpPr>
            <a:spLocks noGrp="1"/>
          </p:cNvSpPr>
          <p:nvPr>
            <p:ph type="title"/>
          </p:nvPr>
        </p:nvSpPr>
        <p:spPr/>
        <p:txBody>
          <a:bodyPr/>
          <a:lstStyle/>
          <a:p>
            <a:r>
              <a:rPr lang="en-GB" dirty="0"/>
              <a:t>Outcomes and end-points </a:t>
            </a:r>
          </a:p>
        </p:txBody>
      </p:sp>
      <p:sp>
        <p:nvSpPr>
          <p:cNvPr id="3" name="Content Placeholder 2">
            <a:extLst>
              <a:ext uri="{FF2B5EF4-FFF2-40B4-BE49-F238E27FC236}">
                <a16:creationId xmlns:a16="http://schemas.microsoft.com/office/drawing/2014/main" id="{68060AE8-1A0E-94CA-CF06-5E44DEDE8D09}"/>
              </a:ext>
            </a:extLst>
          </p:cNvPr>
          <p:cNvSpPr>
            <a:spLocks noGrp="1"/>
          </p:cNvSpPr>
          <p:nvPr>
            <p:ph idx="1"/>
          </p:nvPr>
        </p:nvSpPr>
        <p:spPr/>
        <p:txBody>
          <a:bodyPr/>
          <a:lstStyle/>
          <a:p>
            <a:r>
              <a:rPr lang="en-GB" dirty="0"/>
              <a:t>The clinical and care end-points should be clearly defined. </a:t>
            </a:r>
          </a:p>
          <a:p>
            <a:r>
              <a:rPr lang="en-GB" dirty="0"/>
              <a:t>For example, if the model is going to be used for prediction of an adverse health condition in a hospital setting, what timeframe would be clinically useful for the model to make the predictions? i.e., predicting a specific condition a few minutes before it happens may not be as useful in a real-world setting.  </a:t>
            </a:r>
          </a:p>
          <a:p>
            <a:endParaRPr lang="en-GB" dirty="0"/>
          </a:p>
        </p:txBody>
      </p:sp>
      <p:sp>
        <p:nvSpPr>
          <p:cNvPr id="4" name="Slide Number Placeholder 3">
            <a:extLst>
              <a:ext uri="{FF2B5EF4-FFF2-40B4-BE49-F238E27FC236}">
                <a16:creationId xmlns:a16="http://schemas.microsoft.com/office/drawing/2014/main" id="{A9C207FF-8BA6-C46F-094D-66757E731AF8}"/>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F94A43D-F227-BE32-6BD3-6FDFD84244EB}"/>
                  </a:ext>
                </a:extLst>
              </p14:cNvPr>
              <p14:cNvContentPartPr/>
              <p14:nvPr/>
            </p14:nvContentPartPr>
            <p14:xfrm>
              <a:off x="2549880" y="1524600"/>
              <a:ext cx="4404240" cy="157320"/>
            </p14:xfrm>
          </p:contentPart>
        </mc:Choice>
        <mc:Fallback>
          <p:pic>
            <p:nvPicPr>
              <p:cNvPr id="5" name="Ink 4">
                <a:extLst>
                  <a:ext uri="{FF2B5EF4-FFF2-40B4-BE49-F238E27FC236}">
                    <a16:creationId xmlns:a16="http://schemas.microsoft.com/office/drawing/2014/main" id="{2F94A43D-F227-BE32-6BD3-6FDFD84244EB}"/>
                  </a:ext>
                </a:extLst>
              </p:cNvPr>
              <p:cNvPicPr/>
              <p:nvPr/>
            </p:nvPicPr>
            <p:blipFill>
              <a:blip r:embed="rId3"/>
              <a:stretch>
                <a:fillRect/>
              </a:stretch>
            </p:blipFill>
            <p:spPr>
              <a:xfrm>
                <a:off x="2540520" y="1515240"/>
                <a:ext cx="4422960" cy="176040"/>
              </a:xfrm>
              <a:prstGeom prst="rect">
                <a:avLst/>
              </a:prstGeom>
            </p:spPr>
          </p:pic>
        </mc:Fallback>
      </mc:AlternateContent>
    </p:spTree>
    <p:extLst>
      <p:ext uri="{BB962C8B-B14F-4D97-AF65-F5344CB8AC3E}">
        <p14:creationId xmlns:p14="http://schemas.microsoft.com/office/powerpoint/2010/main" val="80917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C04C-3EEF-D2BA-0F92-DFF2AEC3E319}"/>
              </a:ext>
            </a:extLst>
          </p:cNvPr>
          <p:cNvSpPr>
            <a:spLocks noGrp="1"/>
          </p:cNvSpPr>
          <p:nvPr>
            <p:ph type="title"/>
          </p:nvPr>
        </p:nvSpPr>
        <p:spPr/>
        <p:txBody>
          <a:bodyPr/>
          <a:lstStyle/>
          <a:p>
            <a:r>
              <a:rPr lang="en-GB" dirty="0"/>
              <a:t>Multi-source data</a:t>
            </a:r>
          </a:p>
        </p:txBody>
      </p:sp>
      <p:sp>
        <p:nvSpPr>
          <p:cNvPr id="3" name="Content Placeholder 2">
            <a:extLst>
              <a:ext uri="{FF2B5EF4-FFF2-40B4-BE49-F238E27FC236}">
                <a16:creationId xmlns:a16="http://schemas.microsoft.com/office/drawing/2014/main" id="{BC48779E-C352-8EFE-0403-41EBEDC23B77}"/>
              </a:ext>
            </a:extLst>
          </p:cNvPr>
          <p:cNvSpPr>
            <a:spLocks noGrp="1"/>
          </p:cNvSpPr>
          <p:nvPr>
            <p:ph idx="1"/>
          </p:nvPr>
        </p:nvSpPr>
        <p:spPr/>
        <p:txBody>
          <a:bodyPr/>
          <a:lstStyle/>
          <a:p>
            <a:r>
              <a:rPr lang="en-GB" dirty="0"/>
              <a:t>Harmonising the data and investigating different sources of noise, potential error and inconsistencies are important.</a:t>
            </a:r>
          </a:p>
          <a:p>
            <a:r>
              <a:rPr lang="en-GB" dirty="0"/>
              <a:t>If different devices are used to collect the data, you need to consider solutions to reduce the effect of calibration and measurements errors and variations. </a:t>
            </a:r>
          </a:p>
          <a:p>
            <a:r>
              <a:rPr lang="en-GB" dirty="0"/>
              <a:t>You need to investigate the protocols and procedures that have been used in each site to collect the data to make sure the data is consistent. </a:t>
            </a:r>
          </a:p>
          <a:p>
            <a:r>
              <a:rPr lang="en-GB" dirty="0"/>
              <a:t>For more information, please refer to Alexander </a:t>
            </a:r>
            <a:r>
              <a:rPr lang="en-GB" dirty="0" err="1"/>
              <a:t>Capstick’s</a:t>
            </a:r>
            <a:r>
              <a:rPr lang="en-GB" dirty="0"/>
              <a:t> work on the LAP model: </a:t>
            </a:r>
          </a:p>
          <a:p>
            <a:pPr lvl="1"/>
            <a:r>
              <a:rPr lang="en-GB" dirty="0"/>
              <a:t>https://github.com/alexcapstick/LossAdaptedPlasticity</a:t>
            </a:r>
          </a:p>
          <a:p>
            <a:pPr lvl="1"/>
            <a:r>
              <a:rPr lang="en-GB" dirty="0"/>
              <a:t>https://arxiv.org/abs/2212.02895</a:t>
            </a:r>
          </a:p>
        </p:txBody>
      </p:sp>
      <p:sp>
        <p:nvSpPr>
          <p:cNvPr id="4" name="Slide Number Placeholder 3">
            <a:extLst>
              <a:ext uri="{FF2B5EF4-FFF2-40B4-BE49-F238E27FC236}">
                <a16:creationId xmlns:a16="http://schemas.microsoft.com/office/drawing/2014/main" id="{CAB86332-EE06-8E53-3CF7-76B371B5EBF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A37A83D-B9DB-EFF9-9413-1EAB634E4851}"/>
                  </a:ext>
                </a:extLst>
              </p14:cNvPr>
              <p14:cNvContentPartPr/>
              <p14:nvPr/>
            </p14:nvContentPartPr>
            <p14:xfrm>
              <a:off x="250920" y="3325680"/>
              <a:ext cx="568800" cy="1999080"/>
            </p14:xfrm>
          </p:contentPart>
        </mc:Choice>
        <mc:Fallback>
          <p:pic>
            <p:nvPicPr>
              <p:cNvPr id="5" name="Ink 4">
                <a:extLst>
                  <a:ext uri="{FF2B5EF4-FFF2-40B4-BE49-F238E27FC236}">
                    <a16:creationId xmlns:a16="http://schemas.microsoft.com/office/drawing/2014/main" id="{8A37A83D-B9DB-EFF9-9413-1EAB634E4851}"/>
                  </a:ext>
                </a:extLst>
              </p:cNvPr>
              <p:cNvPicPr/>
              <p:nvPr/>
            </p:nvPicPr>
            <p:blipFill>
              <a:blip r:embed="rId3"/>
              <a:stretch>
                <a:fillRect/>
              </a:stretch>
            </p:blipFill>
            <p:spPr>
              <a:xfrm>
                <a:off x="241560" y="3316320"/>
                <a:ext cx="587520" cy="2017800"/>
              </a:xfrm>
              <a:prstGeom prst="rect">
                <a:avLst/>
              </a:prstGeom>
            </p:spPr>
          </p:pic>
        </mc:Fallback>
      </mc:AlternateContent>
    </p:spTree>
    <p:extLst>
      <p:ext uri="{BB962C8B-B14F-4D97-AF65-F5344CB8AC3E}">
        <p14:creationId xmlns:p14="http://schemas.microsoft.com/office/powerpoint/2010/main" val="267482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D2F6-8966-455D-1BBA-40F8937E98DE}"/>
              </a:ext>
            </a:extLst>
          </p:cNvPr>
          <p:cNvSpPr>
            <a:spLocks noGrp="1"/>
          </p:cNvSpPr>
          <p:nvPr>
            <p:ph type="title"/>
          </p:nvPr>
        </p:nvSpPr>
        <p:spPr/>
        <p:txBody>
          <a:bodyPr/>
          <a:lstStyle/>
          <a:p>
            <a:r>
              <a:rPr lang="en-GB" dirty="0"/>
              <a:t>Ethical implications - bias</a:t>
            </a:r>
          </a:p>
        </p:txBody>
      </p:sp>
      <p:sp>
        <p:nvSpPr>
          <p:cNvPr id="3" name="Content Placeholder 2">
            <a:extLst>
              <a:ext uri="{FF2B5EF4-FFF2-40B4-BE49-F238E27FC236}">
                <a16:creationId xmlns:a16="http://schemas.microsoft.com/office/drawing/2014/main" id="{4D64F0B0-DA17-C9E8-FA1E-1F7DEB43A22E}"/>
              </a:ext>
            </a:extLst>
          </p:cNvPr>
          <p:cNvSpPr>
            <a:spLocks noGrp="1"/>
          </p:cNvSpPr>
          <p:nvPr>
            <p:ph idx="1"/>
          </p:nvPr>
        </p:nvSpPr>
        <p:spPr/>
        <p:txBody>
          <a:bodyPr/>
          <a:lstStyle/>
          <a:p>
            <a:r>
              <a:rPr lang="en-GB" b="0" i="0" u="none" strike="noStrike" dirty="0">
                <a:solidFill>
                  <a:srgbClr val="222222"/>
                </a:solidFill>
                <a:effectLst/>
              </a:rPr>
              <a:t>Several </a:t>
            </a:r>
            <a:r>
              <a:rPr lang="en-GB" dirty="0">
                <a:solidFill>
                  <a:srgbClr val="222222"/>
                </a:solidFill>
              </a:rPr>
              <a:t>works </a:t>
            </a:r>
            <a:r>
              <a:rPr lang="en-GB" b="0" i="0" u="none" strike="noStrike" dirty="0">
                <a:solidFill>
                  <a:srgbClr val="222222"/>
                </a:solidFill>
                <a:effectLst/>
              </a:rPr>
              <a:t>have identified ways in which non-health-related ML can exacerbate existing social inequalities by reflecting and amplifying existing race, sex and other biases. </a:t>
            </a:r>
          </a:p>
          <a:p>
            <a:r>
              <a:rPr lang="en-GB" b="0" i="0" u="none" strike="noStrike" dirty="0">
                <a:solidFill>
                  <a:srgbClr val="222222"/>
                </a:solidFill>
                <a:effectLst/>
              </a:rPr>
              <a:t>Health care is not immune to bias. </a:t>
            </a:r>
          </a:p>
          <a:p>
            <a:r>
              <a:rPr lang="en-GB" b="0" i="0" u="none" strike="noStrike" dirty="0">
                <a:solidFill>
                  <a:srgbClr val="222222"/>
                </a:solidFill>
                <a:effectLst/>
              </a:rPr>
              <a:t>The health data on which algorithms are trained are likely to be influenced by many facets of social inequality, including bias toward those who contribute the most data. </a:t>
            </a:r>
            <a:endParaRPr lang="en-GB" dirty="0"/>
          </a:p>
        </p:txBody>
      </p:sp>
      <p:sp>
        <p:nvSpPr>
          <p:cNvPr id="4" name="Slide Number Placeholder 3">
            <a:extLst>
              <a:ext uri="{FF2B5EF4-FFF2-40B4-BE49-F238E27FC236}">
                <a16:creationId xmlns:a16="http://schemas.microsoft.com/office/drawing/2014/main" id="{4B961BC3-EBFB-3F23-303C-DA8B31848517}"/>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6" name="TextBox 5">
            <a:extLst>
              <a:ext uri="{FF2B5EF4-FFF2-40B4-BE49-F238E27FC236}">
                <a16:creationId xmlns:a16="http://schemas.microsoft.com/office/drawing/2014/main" id="{FFC96485-F0D1-B8B3-6B63-74F6AAA079A3}"/>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90BB001-F29A-7655-3E37-424577081692}"/>
                  </a:ext>
                </a:extLst>
              </p14:cNvPr>
              <p14:cNvContentPartPr/>
              <p14:nvPr/>
            </p14:nvContentPartPr>
            <p14:xfrm>
              <a:off x="3651480" y="1765800"/>
              <a:ext cx="4152600" cy="96120"/>
            </p14:xfrm>
          </p:contentPart>
        </mc:Choice>
        <mc:Fallback>
          <p:pic>
            <p:nvPicPr>
              <p:cNvPr id="5" name="Ink 4">
                <a:extLst>
                  <a:ext uri="{FF2B5EF4-FFF2-40B4-BE49-F238E27FC236}">
                    <a16:creationId xmlns:a16="http://schemas.microsoft.com/office/drawing/2014/main" id="{E90BB001-F29A-7655-3E37-424577081692}"/>
                  </a:ext>
                </a:extLst>
              </p:cNvPr>
              <p:cNvPicPr/>
              <p:nvPr/>
            </p:nvPicPr>
            <p:blipFill>
              <a:blip r:embed="rId3"/>
              <a:stretch>
                <a:fillRect/>
              </a:stretch>
            </p:blipFill>
            <p:spPr>
              <a:xfrm>
                <a:off x="3642120" y="1756440"/>
                <a:ext cx="4171320" cy="114840"/>
              </a:xfrm>
              <a:prstGeom prst="rect">
                <a:avLst/>
              </a:prstGeom>
            </p:spPr>
          </p:pic>
        </mc:Fallback>
      </mc:AlternateContent>
    </p:spTree>
    <p:extLst>
      <p:ext uri="{BB962C8B-B14F-4D97-AF65-F5344CB8AC3E}">
        <p14:creationId xmlns:p14="http://schemas.microsoft.com/office/powerpoint/2010/main" val="208497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280-323A-4E60-EF2F-29C3C0CEDC52}"/>
              </a:ext>
            </a:extLst>
          </p:cNvPr>
          <p:cNvSpPr>
            <a:spLocks noGrp="1"/>
          </p:cNvSpPr>
          <p:nvPr>
            <p:ph type="title"/>
          </p:nvPr>
        </p:nvSpPr>
        <p:spPr/>
        <p:txBody>
          <a:bodyPr/>
          <a:lstStyle/>
          <a:p>
            <a:r>
              <a:rPr lang="en-GB" dirty="0"/>
              <a:t>Algorithmic bias</a:t>
            </a:r>
          </a:p>
        </p:txBody>
      </p:sp>
      <p:sp>
        <p:nvSpPr>
          <p:cNvPr id="3" name="Content Placeholder 2">
            <a:extLst>
              <a:ext uri="{FF2B5EF4-FFF2-40B4-BE49-F238E27FC236}">
                <a16:creationId xmlns:a16="http://schemas.microsoft.com/office/drawing/2014/main" id="{6CA0BE00-3EFA-6CCC-ADAF-A43B6D16014E}"/>
              </a:ext>
            </a:extLst>
          </p:cNvPr>
          <p:cNvSpPr>
            <a:spLocks noGrp="1"/>
          </p:cNvSpPr>
          <p:nvPr>
            <p:ph idx="1"/>
          </p:nvPr>
        </p:nvSpPr>
        <p:spPr/>
        <p:txBody>
          <a:bodyPr/>
          <a:lstStyle/>
          <a:p>
            <a:r>
              <a:rPr lang="en-GB" dirty="0">
                <a:solidFill>
                  <a:srgbClr val="222222"/>
                </a:solidFill>
              </a:rPr>
              <a:t>A</a:t>
            </a:r>
            <a:r>
              <a:rPr lang="en-GB" b="0" i="0" u="none" strike="noStrike" dirty="0">
                <a:solidFill>
                  <a:srgbClr val="222222"/>
                </a:solidFill>
                <a:effectLst/>
              </a:rPr>
              <a:t>lgorithms that predict an individual’s risk for a condition or suitability of a specific treatment may be biased toward those who are able to access and afford the procedure. </a:t>
            </a:r>
          </a:p>
          <a:p>
            <a:r>
              <a:rPr lang="en-GB" dirty="0">
                <a:solidFill>
                  <a:srgbClr val="222222"/>
                </a:solidFill>
              </a:rPr>
              <a:t>This could happen by feeding data from the people have had that treatment in the past which won’t include people who couldn’t afford it in the first place or didn’t have access to it.</a:t>
            </a:r>
            <a:endParaRPr lang="en-GB" b="0" i="0" u="none" strike="noStrike" dirty="0">
              <a:solidFill>
                <a:srgbClr val="222222"/>
              </a:solidFill>
              <a:effectLst/>
            </a:endParaRPr>
          </a:p>
          <a:p>
            <a:r>
              <a:rPr lang="en-GB" b="0" i="0" u="none" strike="noStrike" dirty="0">
                <a:solidFill>
                  <a:srgbClr val="222222"/>
                </a:solidFill>
                <a:effectLst/>
              </a:rPr>
              <a:t>Some of this bias can be corrected for during model training</a:t>
            </a:r>
            <a:r>
              <a:rPr lang="en-GB" dirty="0">
                <a:solidFill>
                  <a:srgbClr val="222222"/>
                </a:solidFill>
              </a:rPr>
              <a:t> when the data is divided to training, validation and test sets. </a:t>
            </a:r>
            <a:r>
              <a:rPr lang="en-GB" b="0" i="0" u="none" strike="noStrike" dirty="0">
                <a:solidFill>
                  <a:srgbClr val="222222"/>
                </a:solidFill>
                <a:effectLst/>
              </a:rPr>
              <a:t> </a:t>
            </a:r>
          </a:p>
          <a:p>
            <a:r>
              <a:rPr lang="en-GB" b="0" i="0" u="none" strike="noStrike" dirty="0">
                <a:solidFill>
                  <a:srgbClr val="222222"/>
                </a:solidFill>
                <a:effectLst/>
              </a:rPr>
              <a:t>In general, awareness is necessary to investigate when potential biases could be present in the data and what can be done to mitigate their effect. </a:t>
            </a:r>
            <a:endParaRPr lang="en-GB" dirty="0"/>
          </a:p>
        </p:txBody>
      </p:sp>
      <p:sp>
        <p:nvSpPr>
          <p:cNvPr id="4" name="Slide Number Placeholder 3">
            <a:extLst>
              <a:ext uri="{FF2B5EF4-FFF2-40B4-BE49-F238E27FC236}">
                <a16:creationId xmlns:a16="http://schemas.microsoft.com/office/drawing/2014/main" id="{3979052A-6F49-8BA1-F9B3-55746F65E611}"/>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E4EDA76D-887F-86A0-6E99-722642D44F76}"/>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17018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03EF-C699-2399-2F74-2883C17496F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5AA48FE8-1C84-C07E-51E2-30883BFC1B24}"/>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 </a:t>
            </a:r>
          </a:p>
          <a:p>
            <a:r>
              <a:rPr lang="en-GB" b="0" i="0" u="none" strike="noStrike" dirty="0">
                <a:solidFill>
                  <a:srgbClr val="222222"/>
                </a:solidFill>
                <a:effectLst/>
              </a:rPr>
              <a:t>For example, the ‘radiologist-level’ performance recently achieved across several tasks using chest X-rays. The data used in the analysis consisted of multiple frontal-view X-ray images per patient. It was important to split data at the patient level, as opposed to random splitting, so that no images from the same patient appeared in both the training and testing sets.</a:t>
            </a:r>
            <a:endParaRPr lang="en-GB" dirty="0"/>
          </a:p>
        </p:txBody>
      </p:sp>
      <p:sp>
        <p:nvSpPr>
          <p:cNvPr id="4" name="Slide Number Placeholder 3">
            <a:extLst>
              <a:ext uri="{FF2B5EF4-FFF2-40B4-BE49-F238E27FC236}">
                <a16:creationId xmlns:a16="http://schemas.microsoft.com/office/drawing/2014/main" id="{5A5EA32F-B447-405C-E0B0-FA8E619A6C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D15674ED-BB1F-DE3D-B0B1-DEF1925A1143}"/>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D14BBC6-DC87-AF95-A9FB-7AFEA49C5166}"/>
                  </a:ext>
                </a:extLst>
              </p14:cNvPr>
              <p14:cNvContentPartPr/>
              <p14:nvPr/>
            </p14:nvContentPartPr>
            <p14:xfrm>
              <a:off x="789480" y="3916800"/>
              <a:ext cx="7849440" cy="1415520"/>
            </p14:xfrm>
          </p:contentPart>
        </mc:Choice>
        <mc:Fallback>
          <p:pic>
            <p:nvPicPr>
              <p:cNvPr id="6" name="Ink 5">
                <a:extLst>
                  <a:ext uri="{FF2B5EF4-FFF2-40B4-BE49-F238E27FC236}">
                    <a16:creationId xmlns:a16="http://schemas.microsoft.com/office/drawing/2014/main" id="{6D14BBC6-DC87-AF95-A9FB-7AFEA49C5166}"/>
                  </a:ext>
                </a:extLst>
              </p:cNvPr>
              <p:cNvPicPr/>
              <p:nvPr/>
            </p:nvPicPr>
            <p:blipFill>
              <a:blip r:embed="rId3"/>
              <a:stretch>
                <a:fillRect/>
              </a:stretch>
            </p:blipFill>
            <p:spPr>
              <a:xfrm>
                <a:off x="780120" y="3907440"/>
                <a:ext cx="7868160" cy="1434240"/>
              </a:xfrm>
              <a:prstGeom prst="rect">
                <a:avLst/>
              </a:prstGeom>
            </p:spPr>
          </p:pic>
        </mc:Fallback>
      </mc:AlternateContent>
    </p:spTree>
    <p:extLst>
      <p:ext uri="{BB962C8B-B14F-4D97-AF65-F5344CB8AC3E}">
        <p14:creationId xmlns:p14="http://schemas.microsoft.com/office/powerpoint/2010/main" val="309947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46FE-2C79-1A28-2195-43C52815B4E6}"/>
              </a:ext>
            </a:extLst>
          </p:cNvPr>
          <p:cNvSpPr>
            <a:spLocks noGrp="1"/>
          </p:cNvSpPr>
          <p:nvPr>
            <p:ph type="title"/>
          </p:nvPr>
        </p:nvSpPr>
        <p:spPr/>
        <p:txBody>
          <a:bodyPr/>
          <a:lstStyle/>
          <a:p>
            <a:r>
              <a:rPr lang="en-GB" dirty="0"/>
              <a:t>Importance of qualitative analysis</a:t>
            </a:r>
          </a:p>
        </p:txBody>
      </p:sp>
      <p:sp>
        <p:nvSpPr>
          <p:cNvPr id="3" name="Content Placeholder 2">
            <a:extLst>
              <a:ext uri="{FF2B5EF4-FFF2-40B4-BE49-F238E27FC236}">
                <a16:creationId xmlns:a16="http://schemas.microsoft.com/office/drawing/2014/main" id="{6FBB96F8-665F-28B3-4C27-33423892F346}"/>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endParaRPr lang="en-GB" dirty="0"/>
          </a:p>
        </p:txBody>
      </p:sp>
      <p:sp>
        <p:nvSpPr>
          <p:cNvPr id="4" name="Slide Number Placeholder 3">
            <a:extLst>
              <a:ext uri="{FF2B5EF4-FFF2-40B4-BE49-F238E27FC236}">
                <a16:creationId xmlns:a16="http://schemas.microsoft.com/office/drawing/2014/main" id="{7CFABD42-9626-D4D1-F1F5-76AA7E78A07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61778E1-E174-880B-6344-712F807C5771}"/>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898643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F7B-5CAF-EB98-0E79-4F740BF37387}"/>
              </a:ext>
            </a:extLst>
          </p:cNvPr>
          <p:cNvSpPr>
            <a:spLocks noGrp="1"/>
          </p:cNvSpPr>
          <p:nvPr>
            <p:ph type="title"/>
          </p:nvPr>
        </p:nvSpPr>
        <p:spPr/>
        <p:txBody>
          <a:bodyPr/>
          <a:lstStyle/>
          <a:p>
            <a:r>
              <a:rPr lang="en-GB" dirty="0"/>
              <a:t>Reporting and context of the application</a:t>
            </a:r>
          </a:p>
        </p:txBody>
      </p:sp>
      <p:sp>
        <p:nvSpPr>
          <p:cNvPr id="3" name="Content Placeholder 2">
            <a:extLst>
              <a:ext uri="{FF2B5EF4-FFF2-40B4-BE49-F238E27FC236}">
                <a16:creationId xmlns:a16="http://schemas.microsoft.com/office/drawing/2014/main" id="{D246A3E5-88FA-8A8F-0E90-4B16BEE8EEEA}"/>
              </a:ext>
            </a:extLst>
          </p:cNvPr>
          <p:cNvSpPr>
            <a:spLocks noGrp="1"/>
          </p:cNvSpPr>
          <p:nvPr>
            <p:ph idx="1"/>
          </p:nvPr>
        </p:nvSpPr>
        <p:spPr/>
        <p:txBody>
          <a:bodyPr/>
          <a:lstStyle/>
          <a:p>
            <a:r>
              <a:rPr lang="en-GB" b="0" i="0" u="none" strike="noStrike" dirty="0">
                <a:solidFill>
                  <a:srgbClr val="222222"/>
                </a:solidFill>
                <a:effectLst/>
              </a:rPr>
              <a:t>Proposed reporting guidelines developed by the community provide good ideas to outline the importance of clear descriptions of the source of the data, participants, outcomes and predictors, and in some cases require the model itself (e.g., regression coefficients) to be presented. </a:t>
            </a:r>
          </a:p>
          <a:p>
            <a:r>
              <a:rPr lang="en-GB" b="0" i="0" u="none" strike="noStrike" dirty="0">
                <a:solidFill>
                  <a:srgbClr val="222222"/>
                </a:solidFill>
                <a:effectLst/>
              </a:rPr>
              <a:t>This last requirement creates a potential for unintended consequences and even harm, if the model is then applied inappropriately. </a:t>
            </a:r>
          </a:p>
          <a:p>
            <a:r>
              <a:rPr lang="en-GB" b="0" i="0" u="none" strike="noStrike" dirty="0">
                <a:solidFill>
                  <a:srgbClr val="222222"/>
                </a:solidFill>
                <a:effectLst/>
              </a:rPr>
              <a:t>For example, a recent study in building models to predict healthcare-associated infections found that variables associated with risk at one hospital were protective in another. </a:t>
            </a:r>
          </a:p>
          <a:p>
            <a:r>
              <a:rPr lang="en-GB" dirty="0">
                <a:solidFill>
                  <a:srgbClr val="222222"/>
                </a:solidFill>
              </a:rPr>
              <a:t>So, it is important to </a:t>
            </a:r>
            <a:r>
              <a:rPr lang="en-GB" b="0" i="0" u="none" strike="noStrike" dirty="0">
                <a:solidFill>
                  <a:srgbClr val="222222"/>
                </a:solidFill>
                <a:effectLst/>
              </a:rPr>
              <a:t>report the context(s) in which the model applies and was validated.</a:t>
            </a:r>
            <a:endParaRPr lang="en-GB" dirty="0"/>
          </a:p>
        </p:txBody>
      </p:sp>
      <p:sp>
        <p:nvSpPr>
          <p:cNvPr id="4" name="Slide Number Placeholder 3">
            <a:extLst>
              <a:ext uri="{FF2B5EF4-FFF2-40B4-BE49-F238E27FC236}">
                <a16:creationId xmlns:a16="http://schemas.microsoft.com/office/drawing/2014/main" id="{FB436FD4-DF65-01EB-0E1A-F4844A38D834}"/>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C68E3E2C-0AFB-9C2B-5C91-DE3CB0564C25}"/>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39C9BC4-B0B8-4217-7F46-AF412CB05739}"/>
                  </a:ext>
                </a:extLst>
              </p14:cNvPr>
              <p14:cNvContentPartPr/>
              <p14:nvPr/>
            </p14:nvContentPartPr>
            <p14:xfrm>
              <a:off x="716400" y="2010960"/>
              <a:ext cx="4629600" cy="3570480"/>
            </p14:xfrm>
          </p:contentPart>
        </mc:Choice>
        <mc:Fallback>
          <p:pic>
            <p:nvPicPr>
              <p:cNvPr id="6" name="Ink 5">
                <a:extLst>
                  <a:ext uri="{FF2B5EF4-FFF2-40B4-BE49-F238E27FC236}">
                    <a16:creationId xmlns:a16="http://schemas.microsoft.com/office/drawing/2014/main" id="{639C9BC4-B0B8-4217-7F46-AF412CB05739}"/>
                  </a:ext>
                </a:extLst>
              </p:cNvPr>
              <p:cNvPicPr/>
              <p:nvPr/>
            </p:nvPicPr>
            <p:blipFill>
              <a:blip r:embed="rId3"/>
              <a:stretch>
                <a:fillRect/>
              </a:stretch>
            </p:blipFill>
            <p:spPr>
              <a:xfrm>
                <a:off x="707040" y="2001600"/>
                <a:ext cx="4648320" cy="3589200"/>
              </a:xfrm>
              <a:prstGeom prst="rect">
                <a:avLst/>
              </a:prstGeom>
            </p:spPr>
          </p:pic>
        </mc:Fallback>
      </mc:AlternateContent>
    </p:spTree>
    <p:extLst>
      <p:ext uri="{BB962C8B-B14F-4D97-AF65-F5344CB8AC3E}">
        <p14:creationId xmlns:p14="http://schemas.microsoft.com/office/powerpoint/2010/main" val="23617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E156-BD3F-A108-32C1-398936554476}"/>
              </a:ext>
            </a:extLst>
          </p:cNvPr>
          <p:cNvSpPr>
            <a:spLocks noGrp="1"/>
          </p:cNvSpPr>
          <p:nvPr>
            <p:ph type="title"/>
          </p:nvPr>
        </p:nvSpPr>
        <p:spPr/>
        <p:txBody>
          <a:bodyPr/>
          <a:lstStyle/>
          <a:p>
            <a:r>
              <a:rPr lang="en-GB" dirty="0"/>
              <a:t>Bias as data</a:t>
            </a:r>
          </a:p>
        </p:txBody>
      </p:sp>
      <p:sp>
        <p:nvSpPr>
          <p:cNvPr id="3" name="Slide Number Placeholder 2">
            <a:extLst>
              <a:ext uri="{FF2B5EF4-FFF2-40B4-BE49-F238E27FC236}">
                <a16:creationId xmlns:a16="http://schemas.microsoft.com/office/drawing/2014/main" id="{D6DA828F-109C-49F7-A2C8-72929A59990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A screenshot of a website&#10;&#10;Description automatically generated">
            <a:extLst>
              <a:ext uri="{FF2B5EF4-FFF2-40B4-BE49-F238E27FC236}">
                <a16:creationId xmlns:a16="http://schemas.microsoft.com/office/drawing/2014/main" id="{212164DE-8C1E-5D51-4529-43B957EEF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57168"/>
            <a:ext cx="7772400" cy="18669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F06F19D-A681-BD5F-9DF6-290E3B6A21A3}"/>
                  </a:ext>
                </a:extLst>
              </p14:cNvPr>
              <p14:cNvContentPartPr/>
              <p14:nvPr/>
            </p14:nvContentPartPr>
            <p14:xfrm>
              <a:off x="4606560" y="2199600"/>
              <a:ext cx="1788480" cy="114480"/>
            </p14:xfrm>
          </p:contentPart>
        </mc:Choice>
        <mc:Fallback>
          <p:pic>
            <p:nvPicPr>
              <p:cNvPr id="4" name="Ink 3">
                <a:extLst>
                  <a:ext uri="{FF2B5EF4-FFF2-40B4-BE49-F238E27FC236}">
                    <a16:creationId xmlns:a16="http://schemas.microsoft.com/office/drawing/2014/main" id="{6F06F19D-A681-BD5F-9DF6-290E3B6A21A3}"/>
                  </a:ext>
                </a:extLst>
              </p:cNvPr>
              <p:cNvPicPr/>
              <p:nvPr/>
            </p:nvPicPr>
            <p:blipFill>
              <a:blip r:embed="rId4"/>
              <a:stretch>
                <a:fillRect/>
              </a:stretch>
            </p:blipFill>
            <p:spPr>
              <a:xfrm>
                <a:off x="4597200" y="2190240"/>
                <a:ext cx="1807200" cy="133200"/>
              </a:xfrm>
              <a:prstGeom prst="rect">
                <a:avLst/>
              </a:prstGeom>
            </p:spPr>
          </p:pic>
        </mc:Fallback>
      </mc:AlternateContent>
    </p:spTree>
    <p:extLst>
      <p:ext uri="{BB962C8B-B14F-4D97-AF65-F5344CB8AC3E}">
        <p14:creationId xmlns:p14="http://schemas.microsoft.com/office/powerpoint/2010/main" val="29810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A2A-C05E-5D26-6373-EC865018E689}"/>
              </a:ext>
            </a:extLst>
          </p:cNvPr>
          <p:cNvSpPr>
            <a:spLocks noGrp="1"/>
          </p:cNvSpPr>
          <p:nvPr>
            <p:ph type="title"/>
          </p:nvPr>
        </p:nvSpPr>
        <p:spPr/>
        <p:txBody>
          <a:bodyPr/>
          <a:lstStyle/>
          <a:p>
            <a:r>
              <a:rPr lang="en-GB" dirty="0"/>
              <a:t>A conceptual framework</a:t>
            </a:r>
          </a:p>
        </p:txBody>
      </p:sp>
      <p:sp>
        <p:nvSpPr>
          <p:cNvPr id="3" name="Slide Number Placeholder 2">
            <a:extLst>
              <a:ext uri="{FF2B5EF4-FFF2-40B4-BE49-F238E27FC236}">
                <a16:creationId xmlns:a16="http://schemas.microsoft.com/office/drawing/2014/main" id="{D71ABB01-EF1A-713F-AB37-47E8DFCA418C}"/>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dirty="0"/>
          </a:p>
        </p:txBody>
      </p:sp>
      <p:pic>
        <p:nvPicPr>
          <p:cNvPr id="5" name="Picture 4" descr="A diagram of a health care procedure&#10;&#10;Description automatically generated">
            <a:extLst>
              <a:ext uri="{FF2B5EF4-FFF2-40B4-BE49-F238E27FC236}">
                <a16:creationId xmlns:a16="http://schemas.microsoft.com/office/drawing/2014/main" id="{3B2910EA-C406-3E9C-C138-F82DC4211C3B}"/>
              </a:ext>
            </a:extLst>
          </p:cNvPr>
          <p:cNvPicPr>
            <a:picLocks noChangeAspect="1"/>
          </p:cNvPicPr>
          <p:nvPr/>
        </p:nvPicPr>
        <p:blipFill rotWithShape="1">
          <a:blip r:embed="rId2">
            <a:extLst>
              <a:ext uri="{28A0092B-C50C-407E-A947-70E740481C1C}">
                <a14:useLocalDpi xmlns:a14="http://schemas.microsoft.com/office/drawing/2010/main" val="0"/>
              </a:ext>
            </a:extLst>
          </a:blip>
          <a:srcRect l="12223" r="11111"/>
          <a:stretch/>
        </p:blipFill>
        <p:spPr>
          <a:xfrm>
            <a:off x="1907704" y="930011"/>
            <a:ext cx="5334974" cy="3950107"/>
          </a:xfrm>
          <a:prstGeom prst="rect">
            <a:avLst/>
          </a:prstGeom>
        </p:spPr>
      </p:pic>
      <p:sp>
        <p:nvSpPr>
          <p:cNvPr id="7" name="TextBox 6">
            <a:extLst>
              <a:ext uri="{FF2B5EF4-FFF2-40B4-BE49-F238E27FC236}">
                <a16:creationId xmlns:a16="http://schemas.microsoft.com/office/drawing/2014/main" id="{B3480603-5B4A-26E4-3ECE-852D2A40C571}"/>
              </a:ext>
            </a:extLst>
          </p:cNvPr>
          <p:cNvSpPr txBox="1"/>
          <p:nvPr/>
        </p:nvSpPr>
        <p:spPr>
          <a:xfrm>
            <a:off x="421371" y="5079649"/>
            <a:ext cx="7787208" cy="246221"/>
          </a:xfrm>
          <a:prstGeom prst="rect">
            <a:avLst/>
          </a:prstGeom>
          <a:noFill/>
        </p:spPr>
        <p:txBody>
          <a:bodyPr wrap="square">
            <a:spAutoFit/>
          </a:bodyPr>
          <a:lstStyle/>
          <a:p>
            <a:r>
              <a:rPr lang="en-GB" sz="1000" dirty="0">
                <a:effectLst/>
                <a:cs typeface="Arial" panose="020B0604020202020204" pitchFamily="34" charset="0"/>
              </a:rPr>
              <a:t>This conceptual framework builds on a US National Academy of Medicine algorithm life cycle framework adapted by </a:t>
            </a:r>
            <a:r>
              <a:rPr lang="en-GB" sz="1000" dirty="0" err="1">
                <a:effectLst/>
                <a:cs typeface="Arial" panose="020B0604020202020204" pitchFamily="34" charset="0"/>
              </a:rPr>
              <a:t>Roski</a:t>
            </a:r>
            <a:r>
              <a:rPr lang="en-GB" sz="1000" dirty="0">
                <a:effectLst/>
                <a:cs typeface="Arial" panose="020B0604020202020204" pitchFamily="34" charset="0"/>
              </a:rPr>
              <a:t> et al.</a:t>
            </a:r>
            <a:endParaRPr lang="en-GB" sz="2400" dirty="0">
              <a:cs typeface="Arial" panose="020B0604020202020204" pitchFamily="34" charset="0"/>
            </a:endParaRPr>
          </a:p>
        </p:txBody>
      </p:sp>
      <p:sp>
        <p:nvSpPr>
          <p:cNvPr id="9" name="TextBox 8">
            <a:extLst>
              <a:ext uri="{FF2B5EF4-FFF2-40B4-BE49-F238E27FC236}">
                <a16:creationId xmlns:a16="http://schemas.microsoft.com/office/drawing/2014/main" id="{9E1A380F-A439-B008-DF2F-957D7ABDDDA5}"/>
              </a:ext>
            </a:extLst>
          </p:cNvPr>
          <p:cNvSpPr txBox="1"/>
          <p:nvPr/>
        </p:nvSpPr>
        <p:spPr>
          <a:xfrm>
            <a:off x="421371" y="5291506"/>
            <a:ext cx="4572000" cy="246221"/>
          </a:xfrm>
          <a:prstGeom prst="rect">
            <a:avLst/>
          </a:prstGeom>
          <a:noFill/>
        </p:spPr>
        <p:txBody>
          <a:bodyPr wrap="square">
            <a:spAutoFit/>
          </a:bodyPr>
          <a:lstStyle/>
          <a:p>
            <a:r>
              <a:rPr lang="en-GB" sz="1000" dirty="0"/>
              <a:t>Source: Marshall H. Chin, </a:t>
            </a:r>
            <a:r>
              <a:rPr lang="en-GB" sz="1000" i="1" dirty="0"/>
              <a:t>et al</a:t>
            </a:r>
            <a:r>
              <a:rPr lang="en-GB" sz="1000" dirty="0"/>
              <a:t>., JAMA Network. </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3B8C605-B2C5-9DF2-1087-12434D96E959}"/>
                  </a:ext>
                </a:extLst>
              </p14:cNvPr>
              <p14:cNvContentPartPr/>
              <p14:nvPr/>
            </p14:nvContentPartPr>
            <p14:xfrm>
              <a:off x="2125080" y="1494000"/>
              <a:ext cx="5774400" cy="3830760"/>
            </p14:xfrm>
          </p:contentPart>
        </mc:Choice>
        <mc:Fallback>
          <p:pic>
            <p:nvPicPr>
              <p:cNvPr id="4" name="Ink 3">
                <a:extLst>
                  <a:ext uri="{FF2B5EF4-FFF2-40B4-BE49-F238E27FC236}">
                    <a16:creationId xmlns:a16="http://schemas.microsoft.com/office/drawing/2014/main" id="{93B8C605-B2C5-9DF2-1087-12434D96E959}"/>
                  </a:ext>
                </a:extLst>
              </p:cNvPr>
              <p:cNvPicPr/>
              <p:nvPr/>
            </p:nvPicPr>
            <p:blipFill>
              <a:blip r:embed="rId4"/>
              <a:stretch>
                <a:fillRect/>
              </a:stretch>
            </p:blipFill>
            <p:spPr>
              <a:xfrm>
                <a:off x="2115720" y="1484640"/>
                <a:ext cx="5793120" cy="3849480"/>
              </a:xfrm>
              <a:prstGeom prst="rect">
                <a:avLst/>
              </a:prstGeom>
            </p:spPr>
          </p:pic>
        </mc:Fallback>
      </mc:AlternateContent>
    </p:spTree>
    <p:extLst>
      <p:ext uri="{BB962C8B-B14F-4D97-AF65-F5344CB8AC3E}">
        <p14:creationId xmlns:p14="http://schemas.microsoft.com/office/powerpoint/2010/main" val="57053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86A-256D-EC1C-8513-179BBBB85F01}"/>
              </a:ext>
            </a:extLst>
          </p:cNvPr>
          <p:cNvSpPr>
            <a:spLocks noGrp="1"/>
          </p:cNvSpPr>
          <p:nvPr>
            <p:ph type="title"/>
          </p:nvPr>
        </p:nvSpPr>
        <p:spPr/>
        <p:txBody>
          <a:bodyPr/>
          <a:lstStyle/>
          <a:p>
            <a:r>
              <a:rPr lang="en-GB" dirty="0"/>
              <a:t>User perception and training requirements</a:t>
            </a:r>
          </a:p>
        </p:txBody>
      </p:sp>
      <p:sp>
        <p:nvSpPr>
          <p:cNvPr id="3" name="Slide Number Placeholder 2">
            <a:extLst>
              <a:ext uri="{FF2B5EF4-FFF2-40B4-BE49-F238E27FC236}">
                <a16:creationId xmlns:a16="http://schemas.microsoft.com/office/drawing/2014/main" id="{E06C799E-AC4A-4D88-8677-CB73E15158C7}"/>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sp>
        <p:nvSpPr>
          <p:cNvPr id="5" name="TextBox 4">
            <a:extLst>
              <a:ext uri="{FF2B5EF4-FFF2-40B4-BE49-F238E27FC236}">
                <a16:creationId xmlns:a16="http://schemas.microsoft.com/office/drawing/2014/main" id="{49CD5C72-5390-0358-3A4A-3A083713FD6C}"/>
              </a:ext>
            </a:extLst>
          </p:cNvPr>
          <p:cNvSpPr txBox="1"/>
          <p:nvPr/>
        </p:nvSpPr>
        <p:spPr>
          <a:xfrm>
            <a:off x="611560" y="5355009"/>
            <a:ext cx="1853952" cy="246221"/>
          </a:xfrm>
          <a:prstGeom prst="rect">
            <a:avLst/>
          </a:prstGeom>
          <a:noFill/>
        </p:spPr>
        <p:txBody>
          <a:bodyPr wrap="square">
            <a:spAutoFit/>
          </a:bodyPr>
          <a:lstStyle/>
          <a:p>
            <a:r>
              <a:rPr lang="en-GB" sz="1000" dirty="0"/>
              <a:t>Created with </a:t>
            </a:r>
            <a:r>
              <a:rPr lang="en-GB" sz="1000" dirty="0" err="1"/>
              <a:t>BioRender.com</a:t>
            </a:r>
            <a:endParaRPr lang="en-GB" sz="1000" dirty="0"/>
          </a:p>
        </p:txBody>
      </p:sp>
      <p:pic>
        <p:nvPicPr>
          <p:cNvPr id="7" name="Picture 6" descr="A diagram of a medical and medical research&#10;&#10;Description automatically generated with low confidence">
            <a:extLst>
              <a:ext uri="{FF2B5EF4-FFF2-40B4-BE49-F238E27FC236}">
                <a16:creationId xmlns:a16="http://schemas.microsoft.com/office/drawing/2014/main" id="{EDD4EEFD-C3AE-7FCE-D80A-542A9C492F35}"/>
              </a:ext>
            </a:extLst>
          </p:cNvPr>
          <p:cNvPicPr>
            <a:picLocks noChangeAspect="1"/>
          </p:cNvPicPr>
          <p:nvPr/>
        </p:nvPicPr>
        <p:blipFill rotWithShape="1">
          <a:blip r:embed="rId2">
            <a:extLst>
              <a:ext uri="{28A0092B-C50C-407E-A947-70E740481C1C}">
                <a14:useLocalDpi xmlns:a14="http://schemas.microsoft.com/office/drawing/2010/main" val="0"/>
              </a:ext>
            </a:extLst>
          </a:blip>
          <a:srcRect t="27374" r="4862"/>
          <a:stretch/>
        </p:blipFill>
        <p:spPr>
          <a:xfrm>
            <a:off x="874744" y="1057300"/>
            <a:ext cx="7394511" cy="395133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36A5C62-7ECE-8C24-F3B2-609E0BDF1954}"/>
                  </a:ext>
                </a:extLst>
              </p14:cNvPr>
              <p14:cNvContentPartPr/>
              <p14:nvPr/>
            </p14:nvContentPartPr>
            <p14:xfrm>
              <a:off x="386640" y="1298520"/>
              <a:ext cx="7890480" cy="3639240"/>
            </p14:xfrm>
          </p:contentPart>
        </mc:Choice>
        <mc:Fallback>
          <p:pic>
            <p:nvPicPr>
              <p:cNvPr id="4" name="Ink 3">
                <a:extLst>
                  <a:ext uri="{FF2B5EF4-FFF2-40B4-BE49-F238E27FC236}">
                    <a16:creationId xmlns:a16="http://schemas.microsoft.com/office/drawing/2014/main" id="{536A5C62-7ECE-8C24-F3B2-609E0BDF1954}"/>
                  </a:ext>
                </a:extLst>
              </p:cNvPr>
              <p:cNvPicPr/>
              <p:nvPr/>
            </p:nvPicPr>
            <p:blipFill>
              <a:blip r:embed="rId4"/>
              <a:stretch>
                <a:fillRect/>
              </a:stretch>
            </p:blipFill>
            <p:spPr>
              <a:xfrm>
                <a:off x="377280" y="1289160"/>
                <a:ext cx="7909200" cy="3657960"/>
              </a:xfrm>
              <a:prstGeom prst="rect">
                <a:avLst/>
              </a:prstGeom>
            </p:spPr>
          </p:pic>
        </mc:Fallback>
      </mc:AlternateContent>
    </p:spTree>
    <p:extLst>
      <p:ext uri="{BB962C8B-B14F-4D97-AF65-F5344CB8AC3E}">
        <p14:creationId xmlns:p14="http://schemas.microsoft.com/office/powerpoint/2010/main" val="249556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A34-5601-2ACA-FD4A-FE498B13BFFD}"/>
              </a:ext>
            </a:extLst>
          </p:cNvPr>
          <p:cNvSpPr>
            <a:spLocks noGrp="1"/>
          </p:cNvSpPr>
          <p:nvPr>
            <p:ph type="title"/>
          </p:nvPr>
        </p:nvSpPr>
        <p:spPr/>
        <p:txBody>
          <a:bodyPr/>
          <a:lstStyle/>
          <a:p>
            <a:r>
              <a:rPr lang="en-GB" dirty="0"/>
              <a:t>Machine learning for healthcare and medicine</a:t>
            </a:r>
          </a:p>
        </p:txBody>
      </p:sp>
      <p:sp>
        <p:nvSpPr>
          <p:cNvPr id="3" name="Content Placeholder 2">
            <a:extLst>
              <a:ext uri="{FF2B5EF4-FFF2-40B4-BE49-F238E27FC236}">
                <a16:creationId xmlns:a16="http://schemas.microsoft.com/office/drawing/2014/main" id="{3586FA5A-8F83-F601-6015-9B1891E8379C}"/>
              </a:ext>
            </a:extLst>
          </p:cNvPr>
          <p:cNvSpPr>
            <a:spLocks noGrp="1"/>
          </p:cNvSpPr>
          <p:nvPr>
            <p:ph idx="1"/>
          </p:nvPr>
        </p:nvSpPr>
        <p:spPr/>
        <p:txBody>
          <a:bodyPr/>
          <a:lstStyle/>
          <a:p>
            <a:r>
              <a:rPr lang="en-GB" dirty="0"/>
              <a:t>The ultimate goal of developing machine learning models and systems in healthcare is deploying them in real-world settings and using them to improve patient and healthcare outcomes. </a:t>
            </a:r>
          </a:p>
        </p:txBody>
      </p:sp>
      <p:sp>
        <p:nvSpPr>
          <p:cNvPr id="4" name="Slide Number Placeholder 3">
            <a:extLst>
              <a:ext uri="{FF2B5EF4-FFF2-40B4-BE49-F238E27FC236}">
                <a16:creationId xmlns:a16="http://schemas.microsoft.com/office/drawing/2014/main" id="{F99DBDDF-43BC-B914-D45E-6A2BD5828A7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1E848F0-B4F7-CC85-04AE-54293FAEA71A}"/>
                  </a:ext>
                </a:extLst>
              </p14:cNvPr>
              <p14:cNvContentPartPr/>
              <p14:nvPr/>
            </p14:nvContentPartPr>
            <p14:xfrm>
              <a:off x="1020600" y="2229120"/>
              <a:ext cx="4272840" cy="237960"/>
            </p14:xfrm>
          </p:contentPart>
        </mc:Choice>
        <mc:Fallback>
          <p:pic>
            <p:nvPicPr>
              <p:cNvPr id="5" name="Ink 4">
                <a:extLst>
                  <a:ext uri="{FF2B5EF4-FFF2-40B4-BE49-F238E27FC236}">
                    <a16:creationId xmlns:a16="http://schemas.microsoft.com/office/drawing/2014/main" id="{E1E848F0-B4F7-CC85-04AE-54293FAEA71A}"/>
                  </a:ext>
                </a:extLst>
              </p:cNvPr>
              <p:cNvPicPr/>
              <p:nvPr/>
            </p:nvPicPr>
            <p:blipFill>
              <a:blip r:embed="rId3"/>
              <a:stretch>
                <a:fillRect/>
              </a:stretch>
            </p:blipFill>
            <p:spPr>
              <a:xfrm>
                <a:off x="1011240" y="2219760"/>
                <a:ext cx="4291560" cy="256680"/>
              </a:xfrm>
              <a:prstGeom prst="rect">
                <a:avLst/>
              </a:prstGeom>
            </p:spPr>
          </p:pic>
        </mc:Fallback>
      </mc:AlternateContent>
    </p:spTree>
    <p:extLst>
      <p:ext uri="{BB962C8B-B14F-4D97-AF65-F5344CB8AC3E}">
        <p14:creationId xmlns:p14="http://schemas.microsoft.com/office/powerpoint/2010/main" val="9825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6BA4-F7ED-6A16-866E-12EF2B2E6EA0}"/>
              </a:ext>
            </a:extLst>
          </p:cNvPr>
          <p:cNvSpPr>
            <a:spLocks noGrp="1"/>
          </p:cNvSpPr>
          <p:nvPr>
            <p:ph type="title"/>
          </p:nvPr>
        </p:nvSpPr>
        <p:spPr/>
        <p:txBody>
          <a:bodyPr/>
          <a:lstStyle/>
          <a:p>
            <a:r>
              <a:rPr lang="en-GB" dirty="0"/>
              <a:t>Deployment and maintenance responsibility </a:t>
            </a:r>
          </a:p>
        </p:txBody>
      </p:sp>
      <p:sp>
        <p:nvSpPr>
          <p:cNvPr id="3" name="Content Placeholder 2">
            <a:extLst>
              <a:ext uri="{FF2B5EF4-FFF2-40B4-BE49-F238E27FC236}">
                <a16:creationId xmlns:a16="http://schemas.microsoft.com/office/drawing/2014/main" id="{795D400B-A001-9B8B-4B57-9ADEC9CD0186}"/>
              </a:ext>
            </a:extLst>
          </p:cNvPr>
          <p:cNvSpPr>
            <a:spLocks noGrp="1"/>
          </p:cNvSpPr>
          <p:nvPr>
            <p:ph idx="1"/>
          </p:nvPr>
        </p:nvSpPr>
        <p:spPr/>
        <p:txBody>
          <a:bodyPr/>
          <a:lstStyle/>
          <a:p>
            <a:r>
              <a:rPr lang="en-GB" b="0" i="0" u="none" strike="noStrike" dirty="0">
                <a:solidFill>
                  <a:srgbClr val="222222"/>
                </a:solidFill>
                <a:effectLst/>
              </a:rPr>
              <a:t>Effectively applying a predictive model in an ethical, legal and morally responsible manner within a real-world healthcare setting can be substantially more difficult than developing a model in a curated experimental environment. </a:t>
            </a:r>
          </a:p>
          <a:p>
            <a:r>
              <a:rPr lang="en-GB" b="0" i="0" u="none" strike="noStrike" dirty="0">
                <a:solidFill>
                  <a:srgbClr val="222222"/>
                </a:solidFill>
                <a:effectLst/>
              </a:rPr>
              <a:t>Before integrating in patient care, it is critical to test the system in ‘</a:t>
            </a:r>
            <a:r>
              <a:rPr lang="en-GB" b="0" i="0" u="none" strike="noStrike" dirty="0">
                <a:solidFill>
                  <a:srgbClr val="FF0000"/>
                </a:solidFill>
                <a:effectLst/>
              </a:rPr>
              <a:t>silent</a:t>
            </a:r>
            <a:r>
              <a:rPr lang="en-GB" b="0" i="0" u="none" strike="noStrike" dirty="0">
                <a:solidFill>
                  <a:srgbClr val="222222"/>
                </a:solidFill>
                <a:effectLst/>
              </a:rPr>
              <a:t>’ mode, in which predictions are made in real time and exposed to a group of clinical experts but not acted upon.</a:t>
            </a:r>
          </a:p>
          <a:p>
            <a:r>
              <a:rPr lang="en-GB" b="0" i="0" u="none" strike="noStrike" dirty="0">
                <a:solidFill>
                  <a:srgbClr val="222222"/>
                </a:solidFill>
                <a:effectLst/>
              </a:rPr>
              <a:t>This prospective validation allows clinicians to identify and review errors in real-world settings. </a:t>
            </a:r>
            <a:endParaRPr lang="en-GB" dirty="0"/>
          </a:p>
        </p:txBody>
      </p:sp>
      <p:sp>
        <p:nvSpPr>
          <p:cNvPr id="4" name="Slide Number Placeholder 3">
            <a:extLst>
              <a:ext uri="{FF2B5EF4-FFF2-40B4-BE49-F238E27FC236}">
                <a16:creationId xmlns:a16="http://schemas.microsoft.com/office/drawing/2014/main" id="{6D48C2E6-699A-D46B-72E2-8FA0D4BB951A}"/>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7EF0AFA8-01A7-E851-B4CC-AA6A710922B2}"/>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A95F0EC-7153-9105-95C7-40552F051CEF}"/>
                  </a:ext>
                </a:extLst>
              </p14:cNvPr>
              <p14:cNvContentPartPr/>
              <p14:nvPr/>
            </p14:nvContentPartPr>
            <p14:xfrm>
              <a:off x="6986520" y="1693800"/>
              <a:ext cx="1582920" cy="1833120"/>
            </p14:xfrm>
          </p:contentPart>
        </mc:Choice>
        <mc:Fallback>
          <p:pic>
            <p:nvPicPr>
              <p:cNvPr id="6" name="Ink 5">
                <a:extLst>
                  <a:ext uri="{FF2B5EF4-FFF2-40B4-BE49-F238E27FC236}">
                    <a16:creationId xmlns:a16="http://schemas.microsoft.com/office/drawing/2014/main" id="{AA95F0EC-7153-9105-95C7-40552F051CEF}"/>
                  </a:ext>
                </a:extLst>
              </p:cNvPr>
              <p:cNvPicPr/>
              <p:nvPr/>
            </p:nvPicPr>
            <p:blipFill>
              <a:blip r:embed="rId3"/>
              <a:stretch>
                <a:fillRect/>
              </a:stretch>
            </p:blipFill>
            <p:spPr>
              <a:xfrm>
                <a:off x="6977160" y="1684440"/>
                <a:ext cx="1601640" cy="1851840"/>
              </a:xfrm>
              <a:prstGeom prst="rect">
                <a:avLst/>
              </a:prstGeom>
            </p:spPr>
          </p:pic>
        </mc:Fallback>
      </mc:AlternateContent>
    </p:spTree>
    <p:extLst>
      <p:ext uri="{BB962C8B-B14F-4D97-AF65-F5344CB8AC3E}">
        <p14:creationId xmlns:p14="http://schemas.microsoft.com/office/powerpoint/2010/main" val="303767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5292-12E7-A4E7-762F-961934720159}"/>
              </a:ext>
            </a:extLst>
          </p:cNvPr>
          <p:cNvSpPr>
            <a:spLocks noGrp="1"/>
          </p:cNvSpPr>
          <p:nvPr>
            <p:ph type="title"/>
          </p:nvPr>
        </p:nvSpPr>
        <p:spPr/>
        <p:txBody>
          <a:bodyPr/>
          <a:lstStyle/>
          <a:p>
            <a:r>
              <a:rPr lang="en-GB" dirty="0"/>
              <a:t>A roadmap for deploying effective ML systems</a:t>
            </a:r>
          </a:p>
        </p:txBody>
      </p:sp>
      <p:sp>
        <p:nvSpPr>
          <p:cNvPr id="3" name="Slide Number Placeholder 2">
            <a:extLst>
              <a:ext uri="{FF2B5EF4-FFF2-40B4-BE49-F238E27FC236}">
                <a16:creationId xmlns:a16="http://schemas.microsoft.com/office/drawing/2014/main" id="{5A7A4CFB-974D-BF15-771B-E45EB123E744}"/>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sp>
        <p:nvSpPr>
          <p:cNvPr id="4" name="TextBox 3">
            <a:extLst>
              <a:ext uri="{FF2B5EF4-FFF2-40B4-BE49-F238E27FC236}">
                <a16:creationId xmlns:a16="http://schemas.microsoft.com/office/drawing/2014/main" id="{90C9E17D-1845-504C-3DF1-F1301EC88A98}"/>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pic>
        <p:nvPicPr>
          <p:cNvPr id="1026" name="Picture 2" descr="figure 1">
            <a:extLst>
              <a:ext uri="{FF2B5EF4-FFF2-40B4-BE49-F238E27FC236}">
                <a16:creationId xmlns:a16="http://schemas.microsoft.com/office/drawing/2014/main" id="{A0CEC00F-5225-9B8C-7C0A-4F952D90E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94369"/>
            <a:ext cx="6264696" cy="36216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E261F77-B840-EE65-E8D6-C901776274C8}"/>
                  </a:ext>
                </a:extLst>
              </p14:cNvPr>
              <p14:cNvContentPartPr/>
              <p14:nvPr/>
            </p14:nvContentPartPr>
            <p14:xfrm>
              <a:off x="712080" y="857880"/>
              <a:ext cx="6981120" cy="4616280"/>
            </p14:xfrm>
          </p:contentPart>
        </mc:Choice>
        <mc:Fallback>
          <p:pic>
            <p:nvPicPr>
              <p:cNvPr id="5" name="Ink 4">
                <a:extLst>
                  <a:ext uri="{FF2B5EF4-FFF2-40B4-BE49-F238E27FC236}">
                    <a16:creationId xmlns:a16="http://schemas.microsoft.com/office/drawing/2014/main" id="{8E261F77-B840-EE65-E8D6-C901776274C8}"/>
                  </a:ext>
                </a:extLst>
              </p:cNvPr>
              <p:cNvPicPr/>
              <p:nvPr/>
            </p:nvPicPr>
            <p:blipFill>
              <a:blip r:embed="rId4"/>
              <a:stretch>
                <a:fillRect/>
              </a:stretch>
            </p:blipFill>
            <p:spPr>
              <a:xfrm>
                <a:off x="702720" y="848520"/>
                <a:ext cx="6999840" cy="4635000"/>
              </a:xfrm>
              <a:prstGeom prst="rect">
                <a:avLst/>
              </a:prstGeom>
            </p:spPr>
          </p:pic>
        </mc:Fallback>
      </mc:AlternateContent>
    </p:spTree>
    <p:extLst>
      <p:ext uri="{BB962C8B-B14F-4D97-AF65-F5344CB8AC3E}">
        <p14:creationId xmlns:p14="http://schemas.microsoft.com/office/powerpoint/2010/main" val="154999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237E-DF5B-6EA0-B117-4B74E58AD8B2}"/>
              </a:ext>
            </a:extLst>
          </p:cNvPr>
          <p:cNvSpPr>
            <a:spLocks noGrp="1"/>
          </p:cNvSpPr>
          <p:nvPr>
            <p:ph type="title"/>
          </p:nvPr>
        </p:nvSpPr>
        <p:spPr/>
        <p:txBody>
          <a:bodyPr/>
          <a:lstStyle/>
          <a:p>
            <a:r>
              <a:rPr lang="en-GB" dirty="0"/>
              <a:t>Explainability of the models</a:t>
            </a:r>
          </a:p>
        </p:txBody>
      </p:sp>
      <p:sp>
        <p:nvSpPr>
          <p:cNvPr id="3" name="Content Placeholder 2">
            <a:extLst>
              <a:ext uri="{FF2B5EF4-FFF2-40B4-BE49-F238E27FC236}">
                <a16:creationId xmlns:a16="http://schemas.microsoft.com/office/drawing/2014/main" id="{2D9C6F35-8C40-3073-184C-ADB8A6DD1CDF}"/>
              </a:ext>
            </a:extLst>
          </p:cNvPr>
          <p:cNvSpPr>
            <a:spLocks noGrp="1"/>
          </p:cNvSpPr>
          <p:nvPr>
            <p:ph idx="1"/>
          </p:nvPr>
        </p:nvSpPr>
        <p:spPr/>
        <p:txBody>
          <a:bodyPr/>
          <a:lstStyle/>
          <a:p>
            <a:r>
              <a:rPr lang="en-GB" sz="1800" dirty="0">
                <a:effectLst/>
              </a:rPr>
              <a:t>Providing explanation to the decision-making process in ML models is important to make them ore interpretable.</a:t>
            </a:r>
          </a:p>
          <a:p>
            <a:r>
              <a:rPr lang="en-GB" sz="1800" dirty="0"/>
              <a:t>F</a:t>
            </a:r>
            <a:r>
              <a:rPr lang="en-GB" sz="1800" dirty="0">
                <a:effectLst/>
              </a:rPr>
              <a:t>or example, providing feature importance/contributions in the predictions helps to provide more explanation to the decision making/prediction process of the model. </a:t>
            </a:r>
            <a:endParaRPr lang="en-GB" sz="1800" dirty="0"/>
          </a:p>
          <a:p>
            <a:r>
              <a:rPr lang="en-GB" sz="1800" dirty="0">
                <a:effectLst/>
              </a:rPr>
              <a:t>In recent years using methods such as SHAP graph, highlights in imaging or heatmaps are used to add more explainability to the models. </a:t>
            </a:r>
            <a:endParaRPr lang="en-GB" sz="1800" dirty="0"/>
          </a:p>
          <a:p>
            <a:r>
              <a:rPr lang="en-GB" sz="1800" dirty="0"/>
              <a:t>However, evaluating the explainability of the models should not be limited just to presenting them. Further investigation and clinical/care expert knowledge and analysis should be sought for the provided explanations.  </a:t>
            </a:r>
            <a:endParaRPr lang="en-GB" sz="1800" dirty="0">
              <a:effectLst/>
            </a:endParaRPr>
          </a:p>
          <a:p>
            <a:endParaRPr lang="en-GB" dirty="0"/>
          </a:p>
        </p:txBody>
      </p:sp>
      <p:sp>
        <p:nvSpPr>
          <p:cNvPr id="4" name="Slide Number Placeholder 3">
            <a:extLst>
              <a:ext uri="{FF2B5EF4-FFF2-40B4-BE49-F238E27FC236}">
                <a16:creationId xmlns:a16="http://schemas.microsoft.com/office/drawing/2014/main" id="{242FED94-D690-0C10-8565-B6C0AF565E2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7C0260C-4336-71F9-F8E9-CD8B99FCFB02}"/>
                  </a:ext>
                </a:extLst>
              </p14:cNvPr>
              <p14:cNvContentPartPr/>
              <p14:nvPr/>
            </p14:nvContentPartPr>
            <p14:xfrm>
              <a:off x="3941640" y="1411560"/>
              <a:ext cx="2116440" cy="1886400"/>
            </p14:xfrm>
          </p:contentPart>
        </mc:Choice>
        <mc:Fallback>
          <p:pic>
            <p:nvPicPr>
              <p:cNvPr id="5" name="Ink 4">
                <a:extLst>
                  <a:ext uri="{FF2B5EF4-FFF2-40B4-BE49-F238E27FC236}">
                    <a16:creationId xmlns:a16="http://schemas.microsoft.com/office/drawing/2014/main" id="{B7C0260C-4336-71F9-F8E9-CD8B99FCFB02}"/>
                  </a:ext>
                </a:extLst>
              </p:cNvPr>
              <p:cNvPicPr/>
              <p:nvPr/>
            </p:nvPicPr>
            <p:blipFill>
              <a:blip r:embed="rId3"/>
              <a:stretch>
                <a:fillRect/>
              </a:stretch>
            </p:blipFill>
            <p:spPr>
              <a:xfrm>
                <a:off x="3932280" y="1402200"/>
                <a:ext cx="2135160" cy="1905120"/>
              </a:xfrm>
              <a:prstGeom prst="rect">
                <a:avLst/>
              </a:prstGeom>
            </p:spPr>
          </p:pic>
        </mc:Fallback>
      </mc:AlternateContent>
    </p:spTree>
    <p:extLst>
      <p:ext uri="{BB962C8B-B14F-4D97-AF65-F5344CB8AC3E}">
        <p14:creationId xmlns:p14="http://schemas.microsoft.com/office/powerpoint/2010/main" val="52614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C658-4F61-B975-6AF5-135D08FAB1EB}"/>
              </a:ext>
            </a:extLst>
          </p:cNvPr>
          <p:cNvSpPr>
            <a:spLocks noGrp="1"/>
          </p:cNvSpPr>
          <p:nvPr>
            <p:ph type="title"/>
          </p:nvPr>
        </p:nvSpPr>
        <p:spPr/>
        <p:txBody>
          <a:bodyPr/>
          <a:lstStyle/>
          <a:p>
            <a:r>
              <a:rPr lang="en-GB" dirty="0"/>
              <a:t>Explaining what and to whom</a:t>
            </a:r>
          </a:p>
        </p:txBody>
      </p:sp>
      <p:sp>
        <p:nvSpPr>
          <p:cNvPr id="3" name="Content Placeholder 2">
            <a:extLst>
              <a:ext uri="{FF2B5EF4-FFF2-40B4-BE49-F238E27FC236}">
                <a16:creationId xmlns:a16="http://schemas.microsoft.com/office/drawing/2014/main" id="{51FE0C04-B3A3-EFA5-5C5A-34BEA940D85F}"/>
              </a:ext>
            </a:extLst>
          </p:cNvPr>
          <p:cNvSpPr>
            <a:spLocks noGrp="1"/>
          </p:cNvSpPr>
          <p:nvPr>
            <p:ph idx="1"/>
          </p:nvPr>
        </p:nvSpPr>
        <p:spPr/>
        <p:txBody>
          <a:bodyPr/>
          <a:lstStyle/>
          <a:p>
            <a:r>
              <a:rPr lang="en-GB" sz="2000" dirty="0">
                <a:effectLst/>
              </a:rPr>
              <a:t>For example, in some models designed for </a:t>
            </a:r>
            <a:r>
              <a:rPr lang="en-GB" sz="2000" dirty="0"/>
              <a:t>medical imaging a heatmap or a region highlight is used to show the area that the model has been look for to obtain the results/predictions. </a:t>
            </a:r>
          </a:p>
          <a:p>
            <a:r>
              <a:rPr lang="en-GB" sz="2000" dirty="0">
                <a:effectLst/>
              </a:rPr>
              <a:t>“However, the important question for users trying to understand an individual decision is not where the model was looking but instead whether it was reasonable that the model was looking in this region” [1]. </a:t>
            </a:r>
          </a:p>
          <a:p>
            <a:endParaRPr lang="en-GB" dirty="0"/>
          </a:p>
          <a:p>
            <a:r>
              <a:rPr lang="en-GB" dirty="0"/>
              <a:t>A good article on this topic: </a:t>
            </a:r>
          </a:p>
          <a:p>
            <a:pPr marL="380985" lvl="1" indent="0">
              <a:buNone/>
            </a:pPr>
            <a:r>
              <a:rPr lang="en-GB" dirty="0"/>
              <a:t>[1] Ghassemi M, Oakden-Rayner L, Beam AL. The false hope of current approaches to explainable artificial intelligence in health care. Lancet Digit Health. 2021 Nov;3(11):e745-e750. doi: 10.1016/S2589-7500(21)00208-9. PMID: 34711379.</a:t>
            </a:r>
          </a:p>
        </p:txBody>
      </p:sp>
      <p:sp>
        <p:nvSpPr>
          <p:cNvPr id="4" name="Slide Number Placeholder 3">
            <a:extLst>
              <a:ext uri="{FF2B5EF4-FFF2-40B4-BE49-F238E27FC236}">
                <a16:creationId xmlns:a16="http://schemas.microsoft.com/office/drawing/2014/main" id="{6D5BCA61-0263-9838-7EB1-6E6C1D45B8B5}"/>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D077E47-5A83-8224-F426-197F8BE475F0}"/>
                  </a:ext>
                </a:extLst>
              </p14:cNvPr>
              <p14:cNvContentPartPr/>
              <p14:nvPr/>
            </p14:nvContentPartPr>
            <p14:xfrm>
              <a:off x="2270520" y="785160"/>
              <a:ext cx="6624360" cy="4240800"/>
            </p14:xfrm>
          </p:contentPart>
        </mc:Choice>
        <mc:Fallback>
          <p:pic>
            <p:nvPicPr>
              <p:cNvPr id="5" name="Ink 4">
                <a:extLst>
                  <a:ext uri="{FF2B5EF4-FFF2-40B4-BE49-F238E27FC236}">
                    <a16:creationId xmlns:a16="http://schemas.microsoft.com/office/drawing/2014/main" id="{DD077E47-5A83-8224-F426-197F8BE475F0}"/>
                  </a:ext>
                </a:extLst>
              </p:cNvPr>
              <p:cNvPicPr/>
              <p:nvPr/>
            </p:nvPicPr>
            <p:blipFill>
              <a:blip r:embed="rId3"/>
              <a:stretch>
                <a:fillRect/>
              </a:stretch>
            </p:blipFill>
            <p:spPr>
              <a:xfrm>
                <a:off x="2261160" y="775800"/>
                <a:ext cx="6643080" cy="4259520"/>
              </a:xfrm>
              <a:prstGeom prst="rect">
                <a:avLst/>
              </a:prstGeom>
            </p:spPr>
          </p:pic>
        </mc:Fallback>
      </mc:AlternateContent>
    </p:spTree>
    <p:extLst>
      <p:ext uri="{BB962C8B-B14F-4D97-AF65-F5344CB8AC3E}">
        <p14:creationId xmlns:p14="http://schemas.microsoft.com/office/powerpoint/2010/main" val="3600972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B379-6098-56A2-0A26-DC41282E4052}"/>
              </a:ext>
            </a:extLst>
          </p:cNvPr>
          <p:cNvSpPr>
            <a:spLocks noGrp="1"/>
          </p:cNvSpPr>
          <p:nvPr>
            <p:ph type="title"/>
          </p:nvPr>
        </p:nvSpPr>
        <p:spPr/>
        <p:txBody>
          <a:bodyPr/>
          <a:lstStyle/>
          <a:p>
            <a:r>
              <a:rPr lang="en-GB" dirty="0"/>
              <a:t>Privacy issues </a:t>
            </a:r>
          </a:p>
        </p:txBody>
      </p:sp>
      <p:sp>
        <p:nvSpPr>
          <p:cNvPr id="3" name="Content Placeholder 2">
            <a:extLst>
              <a:ext uri="{FF2B5EF4-FFF2-40B4-BE49-F238E27FC236}">
                <a16:creationId xmlns:a16="http://schemas.microsoft.com/office/drawing/2014/main" id="{C0DA6EC0-FB9E-FBEA-0611-3121AEB4FA3B}"/>
              </a:ext>
            </a:extLst>
          </p:cNvPr>
          <p:cNvSpPr>
            <a:spLocks noGrp="1"/>
          </p:cNvSpPr>
          <p:nvPr>
            <p:ph idx="1"/>
          </p:nvPr>
        </p:nvSpPr>
        <p:spPr/>
        <p:txBody>
          <a:bodyPr/>
          <a:lstStyle/>
          <a:p>
            <a:r>
              <a:rPr lang="en-GB" dirty="0"/>
              <a:t>Methods such as imputation and predictive analysis could reveal information about participants that they have declared to provide. </a:t>
            </a:r>
          </a:p>
          <a:p>
            <a:r>
              <a:rPr lang="en-GB" dirty="0"/>
              <a:t>For example, a data imputation methods could provide an estimated for a variable (e.g. alcohol consumption) that they had declined to provide. </a:t>
            </a:r>
          </a:p>
          <a:p>
            <a:r>
              <a:rPr lang="en-GB" dirty="0"/>
              <a:t>Or narrowing down the analysis to small sub-group in a dataset in not handled carefully could risk making the participants identifiable. </a:t>
            </a:r>
          </a:p>
        </p:txBody>
      </p:sp>
      <p:sp>
        <p:nvSpPr>
          <p:cNvPr id="4" name="Slide Number Placeholder 3">
            <a:extLst>
              <a:ext uri="{FF2B5EF4-FFF2-40B4-BE49-F238E27FC236}">
                <a16:creationId xmlns:a16="http://schemas.microsoft.com/office/drawing/2014/main" id="{38E79A20-0D13-ECA4-6158-08F383A5B686}"/>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363282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2EC3-9170-F892-350B-78F7C4389493}"/>
              </a:ext>
            </a:extLst>
          </p:cNvPr>
          <p:cNvSpPr>
            <a:spLocks noGrp="1"/>
          </p:cNvSpPr>
          <p:nvPr>
            <p:ph type="title"/>
          </p:nvPr>
        </p:nvSpPr>
        <p:spPr/>
        <p:txBody>
          <a:bodyPr/>
          <a:lstStyle/>
          <a:p>
            <a:r>
              <a:rPr lang="en-GB" dirty="0"/>
              <a:t>Fairness and imbalance</a:t>
            </a:r>
          </a:p>
        </p:txBody>
      </p:sp>
      <p:sp>
        <p:nvSpPr>
          <p:cNvPr id="3" name="Content Placeholder 2">
            <a:extLst>
              <a:ext uri="{FF2B5EF4-FFF2-40B4-BE49-F238E27FC236}">
                <a16:creationId xmlns:a16="http://schemas.microsoft.com/office/drawing/2014/main" id="{BFCCE3A6-66DD-513E-5C8B-1ED11DA6F735}"/>
              </a:ext>
            </a:extLst>
          </p:cNvPr>
          <p:cNvSpPr>
            <a:spLocks noGrp="1"/>
          </p:cNvSpPr>
          <p:nvPr>
            <p:ph idx="1"/>
          </p:nvPr>
        </p:nvSpPr>
        <p:spPr/>
        <p:txBody>
          <a:bodyPr/>
          <a:lstStyle/>
          <a:p>
            <a:r>
              <a:rPr lang="en-GB" dirty="0">
                <a:solidFill>
                  <a:srgbClr val="0E101A"/>
                </a:solidFill>
                <a:effectLst/>
                <a:ea typeface="Times New Roman" panose="02020603050405020304" pitchFamily="18" charset="0"/>
              </a:rPr>
              <a:t>Analysing the outcomes and actions driven by the designed methods could help to investigate if data or sampling issues have led to biased decisions. </a:t>
            </a:r>
          </a:p>
          <a:p>
            <a:r>
              <a:rPr lang="en-GB" dirty="0">
                <a:solidFill>
                  <a:srgbClr val="0E101A"/>
                </a:solidFill>
                <a:effectLst/>
                <a:ea typeface="Times New Roman" panose="02020603050405020304" pitchFamily="18" charset="0"/>
              </a:rPr>
              <a:t>Prediction</a:t>
            </a:r>
            <a:r>
              <a:rPr lang="en-GB" dirty="0">
                <a:solidFill>
                  <a:srgbClr val="0E101A"/>
                </a:solidFill>
                <a:ea typeface="Times New Roman" panose="02020603050405020304" pitchFamily="18" charset="0"/>
              </a:rPr>
              <a:t>s and </a:t>
            </a:r>
            <a:r>
              <a:rPr lang="en-GB" dirty="0">
                <a:solidFill>
                  <a:srgbClr val="0E101A"/>
                </a:solidFill>
                <a:effectLst/>
                <a:ea typeface="Times New Roman" panose="02020603050405020304" pitchFamily="18" charset="0"/>
              </a:rPr>
              <a:t>decisions should be also investigated for potential disparity across different demographics and groups. </a:t>
            </a:r>
          </a:p>
          <a:p>
            <a:r>
              <a:rPr lang="en-GB" dirty="0">
                <a:solidFill>
                  <a:srgbClr val="0E101A"/>
                </a:solidFill>
                <a:ea typeface="Times New Roman" panose="02020603050405020304" pitchFamily="18" charset="0"/>
              </a:rPr>
              <a:t>The </a:t>
            </a:r>
            <a:r>
              <a:rPr lang="en-GB" dirty="0">
                <a:solidFill>
                  <a:srgbClr val="0E101A"/>
                </a:solidFill>
                <a:effectLst/>
                <a:ea typeface="Times New Roman" panose="02020603050405020304" pitchFamily="18" charset="0"/>
              </a:rPr>
              <a:t>training data should be investigated for unfair bias or imbalance. </a:t>
            </a:r>
            <a:endParaRPr lang="en-GB" sz="2400" dirty="0"/>
          </a:p>
        </p:txBody>
      </p:sp>
      <p:sp>
        <p:nvSpPr>
          <p:cNvPr id="4" name="Slide Number Placeholder 3">
            <a:extLst>
              <a:ext uri="{FF2B5EF4-FFF2-40B4-BE49-F238E27FC236}">
                <a16:creationId xmlns:a16="http://schemas.microsoft.com/office/drawing/2014/main" id="{D36BF1D3-31BC-5C45-DA90-195EFCBD3EAD}"/>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Tree>
    <p:extLst>
      <p:ext uri="{BB962C8B-B14F-4D97-AF65-F5344CB8AC3E}">
        <p14:creationId xmlns:p14="http://schemas.microsoft.com/office/powerpoint/2010/main" val="424984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4C05-598F-B87E-C2F9-4F3FD2A69793}"/>
              </a:ext>
            </a:extLst>
          </p:cNvPr>
          <p:cNvSpPr>
            <a:spLocks noGrp="1"/>
          </p:cNvSpPr>
          <p:nvPr>
            <p:ph type="title"/>
          </p:nvPr>
        </p:nvSpPr>
        <p:spPr/>
        <p:txBody>
          <a:bodyPr/>
          <a:lstStyle/>
          <a:p>
            <a:r>
              <a:rPr lang="en-GB" dirty="0"/>
              <a:t>Evaluation metrics </a:t>
            </a:r>
          </a:p>
        </p:txBody>
      </p:sp>
      <p:sp>
        <p:nvSpPr>
          <p:cNvPr id="3" name="Content Placeholder 2">
            <a:extLst>
              <a:ext uri="{FF2B5EF4-FFF2-40B4-BE49-F238E27FC236}">
                <a16:creationId xmlns:a16="http://schemas.microsoft.com/office/drawing/2014/main" id="{8B3EC7BB-872D-C3FC-3F3F-7FA545796E6B}"/>
              </a:ext>
            </a:extLst>
          </p:cNvPr>
          <p:cNvSpPr>
            <a:spLocks noGrp="1"/>
          </p:cNvSpPr>
          <p:nvPr>
            <p:ph idx="1"/>
          </p:nvPr>
        </p:nvSpPr>
        <p:spPr/>
        <p:txBody>
          <a:bodyPr/>
          <a:lstStyle/>
          <a:p>
            <a:r>
              <a:rPr lang="en-GB" dirty="0"/>
              <a:t>Appropriate evaluation metrics and suitable/applicable targets for the intended outcomes should be considered. </a:t>
            </a:r>
          </a:p>
          <a:p>
            <a:r>
              <a:rPr lang="en-GB" dirty="0"/>
              <a:t>For example, what time window would be suitable for the input data to make a prediction and what are the acceptable sensitivity and specificity thresholds for the intended applications. </a:t>
            </a:r>
          </a:p>
          <a:p>
            <a:endParaRPr lang="en-GB" dirty="0"/>
          </a:p>
          <a:p>
            <a:r>
              <a:rPr lang="en-GB" dirty="0"/>
              <a:t>In some applications, specificity and sensitivity or precision/recall may not carry the same weight; so, the methods that look for an optimum balance between the two measures will not be suitable for this type of applications. </a:t>
            </a:r>
          </a:p>
          <a:p>
            <a:r>
              <a:rPr lang="en-GB" dirty="0"/>
              <a:t>For example, a screening test may require higher recall, but lower precision could be tolerated. </a:t>
            </a:r>
          </a:p>
          <a:p>
            <a:endParaRPr lang="en-GB" dirty="0"/>
          </a:p>
        </p:txBody>
      </p:sp>
      <p:sp>
        <p:nvSpPr>
          <p:cNvPr id="4" name="Slide Number Placeholder 3">
            <a:extLst>
              <a:ext uri="{FF2B5EF4-FFF2-40B4-BE49-F238E27FC236}">
                <a16:creationId xmlns:a16="http://schemas.microsoft.com/office/drawing/2014/main" id="{4BB8ECFA-27EA-B53E-9045-50FB7EBD0F9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4B7E7D0-AA26-66E7-13DA-A931DA9FE9AD}"/>
                  </a:ext>
                </a:extLst>
              </p14:cNvPr>
              <p14:cNvContentPartPr/>
              <p14:nvPr/>
            </p14:nvContentPartPr>
            <p14:xfrm>
              <a:off x="2496600" y="2949480"/>
              <a:ext cx="3500280" cy="904320"/>
            </p14:xfrm>
          </p:contentPart>
        </mc:Choice>
        <mc:Fallback>
          <p:pic>
            <p:nvPicPr>
              <p:cNvPr id="5" name="Ink 4">
                <a:extLst>
                  <a:ext uri="{FF2B5EF4-FFF2-40B4-BE49-F238E27FC236}">
                    <a16:creationId xmlns:a16="http://schemas.microsoft.com/office/drawing/2014/main" id="{B4B7E7D0-AA26-66E7-13DA-A931DA9FE9AD}"/>
                  </a:ext>
                </a:extLst>
              </p:cNvPr>
              <p:cNvPicPr/>
              <p:nvPr/>
            </p:nvPicPr>
            <p:blipFill>
              <a:blip r:embed="rId3"/>
              <a:stretch>
                <a:fillRect/>
              </a:stretch>
            </p:blipFill>
            <p:spPr>
              <a:xfrm>
                <a:off x="2487240" y="2940120"/>
                <a:ext cx="3519000" cy="923040"/>
              </a:xfrm>
              <a:prstGeom prst="rect">
                <a:avLst/>
              </a:prstGeom>
            </p:spPr>
          </p:pic>
        </mc:Fallback>
      </mc:AlternateContent>
    </p:spTree>
    <p:extLst>
      <p:ext uri="{BB962C8B-B14F-4D97-AF65-F5344CB8AC3E}">
        <p14:creationId xmlns:p14="http://schemas.microsoft.com/office/powerpoint/2010/main" val="287952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5F8-FECA-FF75-32D1-A87B04789CCE}"/>
              </a:ext>
            </a:extLst>
          </p:cNvPr>
          <p:cNvSpPr>
            <a:spLocks noGrp="1"/>
          </p:cNvSpPr>
          <p:nvPr>
            <p:ph type="title"/>
          </p:nvPr>
        </p:nvSpPr>
        <p:spPr/>
        <p:txBody>
          <a:bodyPr/>
          <a:lstStyle/>
          <a:p>
            <a:r>
              <a:rPr lang="en-GB" dirty="0"/>
              <a:t>Prediction and analysis errors </a:t>
            </a:r>
          </a:p>
        </p:txBody>
      </p:sp>
      <p:sp>
        <p:nvSpPr>
          <p:cNvPr id="3" name="Content Placeholder 2">
            <a:extLst>
              <a:ext uri="{FF2B5EF4-FFF2-40B4-BE49-F238E27FC236}">
                <a16:creationId xmlns:a16="http://schemas.microsoft.com/office/drawing/2014/main" id="{0E3B93CF-CBCF-5AAA-F541-37CE6742811B}"/>
              </a:ext>
            </a:extLst>
          </p:cNvPr>
          <p:cNvSpPr>
            <a:spLocks noGrp="1"/>
          </p:cNvSpPr>
          <p:nvPr>
            <p:ph idx="1"/>
          </p:nvPr>
        </p:nvSpPr>
        <p:spPr/>
        <p:txBody>
          <a:bodyPr/>
          <a:lstStyle/>
          <a:p>
            <a:r>
              <a:rPr lang="en-GB" dirty="0"/>
              <a:t>In real-world deployment you may need to identify suitable channels and procedures to investigate/report the prediction errors. </a:t>
            </a:r>
          </a:p>
          <a:p>
            <a:r>
              <a:rPr lang="en-GB" dirty="0"/>
              <a:t>Identifying procedures and steps to re-train/adjusted the model to avoid potentially harmful errors. </a:t>
            </a:r>
          </a:p>
          <a:p>
            <a:r>
              <a:rPr lang="en-GB" dirty="0"/>
              <a:t>This, however, should be done carefully and not to add further inconsistencies or potential bias/errors to the model. </a:t>
            </a:r>
          </a:p>
        </p:txBody>
      </p:sp>
      <p:sp>
        <p:nvSpPr>
          <p:cNvPr id="4" name="Slide Number Placeholder 3">
            <a:extLst>
              <a:ext uri="{FF2B5EF4-FFF2-40B4-BE49-F238E27FC236}">
                <a16:creationId xmlns:a16="http://schemas.microsoft.com/office/drawing/2014/main" id="{2778D1B4-A2AD-6A2D-7A79-BF09F8FA2B19}"/>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DB09377-A2FC-4A5B-5CF9-0F84BFD10E00}"/>
                  </a:ext>
                </a:extLst>
              </p14:cNvPr>
              <p14:cNvContentPartPr/>
              <p14:nvPr/>
            </p14:nvContentPartPr>
            <p14:xfrm>
              <a:off x="1872720" y="1666080"/>
              <a:ext cx="5020200" cy="199800"/>
            </p14:xfrm>
          </p:contentPart>
        </mc:Choice>
        <mc:Fallback>
          <p:pic>
            <p:nvPicPr>
              <p:cNvPr id="5" name="Ink 4">
                <a:extLst>
                  <a:ext uri="{FF2B5EF4-FFF2-40B4-BE49-F238E27FC236}">
                    <a16:creationId xmlns:a16="http://schemas.microsoft.com/office/drawing/2014/main" id="{4DB09377-A2FC-4A5B-5CF9-0F84BFD10E00}"/>
                  </a:ext>
                </a:extLst>
              </p:cNvPr>
              <p:cNvPicPr/>
              <p:nvPr/>
            </p:nvPicPr>
            <p:blipFill>
              <a:blip r:embed="rId3"/>
              <a:stretch>
                <a:fillRect/>
              </a:stretch>
            </p:blipFill>
            <p:spPr>
              <a:xfrm>
                <a:off x="1863360" y="1656720"/>
                <a:ext cx="5038920" cy="218520"/>
              </a:xfrm>
              <a:prstGeom prst="rect">
                <a:avLst/>
              </a:prstGeom>
            </p:spPr>
          </p:pic>
        </mc:Fallback>
      </mc:AlternateContent>
    </p:spTree>
    <p:extLst>
      <p:ext uri="{BB962C8B-B14F-4D97-AF65-F5344CB8AC3E}">
        <p14:creationId xmlns:p14="http://schemas.microsoft.com/office/powerpoint/2010/main" val="77986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A01-68AB-4ABE-0A52-388F38865BCD}"/>
              </a:ext>
            </a:extLst>
          </p:cNvPr>
          <p:cNvSpPr>
            <a:spLocks noGrp="1"/>
          </p:cNvSpPr>
          <p:nvPr>
            <p:ph type="title"/>
          </p:nvPr>
        </p:nvSpPr>
        <p:spPr/>
        <p:txBody>
          <a:bodyPr/>
          <a:lstStyle/>
          <a:p>
            <a:r>
              <a:rPr lang="en-GB" dirty="0"/>
              <a:t>Sustainability and Environmental Impact</a:t>
            </a:r>
          </a:p>
        </p:txBody>
      </p:sp>
      <p:sp>
        <p:nvSpPr>
          <p:cNvPr id="3" name="Slide Number Placeholder 2">
            <a:extLst>
              <a:ext uri="{FF2B5EF4-FFF2-40B4-BE49-F238E27FC236}">
                <a16:creationId xmlns:a16="http://schemas.microsoft.com/office/drawing/2014/main" id="{D1F8DC3B-D468-260D-EDD3-06CE5F819945}"/>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sp>
        <p:nvSpPr>
          <p:cNvPr id="4" name="TextBox 3">
            <a:extLst>
              <a:ext uri="{FF2B5EF4-FFF2-40B4-BE49-F238E27FC236}">
                <a16:creationId xmlns:a16="http://schemas.microsoft.com/office/drawing/2014/main" id="{3C5E3EFE-DB00-770F-8A11-1283781DD149}"/>
              </a:ext>
            </a:extLst>
          </p:cNvPr>
          <p:cNvSpPr txBox="1"/>
          <p:nvPr/>
        </p:nvSpPr>
        <p:spPr>
          <a:xfrm>
            <a:off x="755576" y="5118071"/>
            <a:ext cx="6835703" cy="400110"/>
          </a:xfrm>
          <a:prstGeom prst="rect">
            <a:avLst/>
          </a:prstGeom>
          <a:noFill/>
        </p:spPr>
        <p:txBody>
          <a:bodyPr wrap="square">
            <a:spAutoFit/>
          </a:bodyPr>
          <a:lstStyle/>
          <a:p>
            <a:r>
              <a:rPr lang="en-GB" sz="1000" dirty="0" err="1">
                <a:latin typeface="Arial" panose="020B0604020202020204" pitchFamily="34" charset="0"/>
                <a:cs typeface="Arial" panose="020B0604020202020204" pitchFamily="34" charset="0"/>
              </a:rPr>
              <a:t>Vafaei</a:t>
            </a:r>
            <a:r>
              <a:rPr lang="en-GB" sz="1000" dirty="0">
                <a:latin typeface="Arial" panose="020B0604020202020204" pitchFamily="34" charset="0"/>
                <a:cs typeface="Arial" panose="020B0604020202020204" pitchFamily="34" charset="0"/>
              </a:rPr>
              <a:t> Sadr, Alireza </a:t>
            </a:r>
            <a:r>
              <a:rPr lang="en-GB" sz="1000" i="1" dirty="0">
                <a:latin typeface="Arial" panose="020B0604020202020204" pitchFamily="34" charset="0"/>
                <a:cs typeface="Arial" panose="020B0604020202020204" pitchFamily="34" charset="0"/>
              </a:rPr>
              <a:t>et al</a:t>
            </a:r>
            <a:r>
              <a:rPr lang="en-GB" sz="1000" dirty="0">
                <a:latin typeface="Arial" panose="020B0604020202020204" pitchFamily="34" charset="0"/>
                <a:cs typeface="Arial" panose="020B0604020202020204" pitchFamily="34" charset="0"/>
              </a:rPr>
              <a:t>., Operational greenhouse-gas emissions of deep learning in digital pathology: a modelling study, </a:t>
            </a:r>
            <a:r>
              <a:rPr lang="en-GB" sz="1000" i="1" dirty="0">
                <a:latin typeface="Arial" panose="020B0604020202020204" pitchFamily="34" charset="0"/>
                <a:cs typeface="Arial" panose="020B0604020202020204" pitchFamily="34" charset="0"/>
              </a:rPr>
              <a:t>The Lancet Digital Health</a:t>
            </a:r>
            <a:r>
              <a:rPr lang="en-GB" sz="1000" dirty="0">
                <a:latin typeface="Arial" panose="020B0604020202020204" pitchFamily="34" charset="0"/>
                <a:cs typeface="Arial" panose="020B0604020202020204" pitchFamily="34" charset="0"/>
              </a:rPr>
              <a:t>, Dec 2023.</a:t>
            </a:r>
          </a:p>
        </p:txBody>
      </p:sp>
      <p:pic>
        <p:nvPicPr>
          <p:cNvPr id="5" name="Picture 4" descr="A white sign with black text&#10;&#10;Description automatically generated">
            <a:extLst>
              <a:ext uri="{FF2B5EF4-FFF2-40B4-BE49-F238E27FC236}">
                <a16:creationId xmlns:a16="http://schemas.microsoft.com/office/drawing/2014/main" id="{BC70447C-C635-7AF6-E090-2278C7FB4C45}"/>
              </a:ext>
            </a:extLst>
          </p:cNvPr>
          <p:cNvPicPr>
            <a:picLocks noChangeAspect="1"/>
          </p:cNvPicPr>
          <p:nvPr/>
        </p:nvPicPr>
        <p:blipFill>
          <a:blip r:embed="rId2"/>
          <a:stretch>
            <a:fillRect/>
          </a:stretch>
        </p:blipFill>
        <p:spPr>
          <a:xfrm>
            <a:off x="755576" y="965133"/>
            <a:ext cx="5172075" cy="1106141"/>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D7A234C1-25B0-1F73-C94C-54891B705D05}"/>
              </a:ext>
            </a:extLst>
          </p:cNvPr>
          <p:cNvPicPr>
            <a:picLocks noChangeAspect="1"/>
          </p:cNvPicPr>
          <p:nvPr/>
        </p:nvPicPr>
        <p:blipFill>
          <a:blip r:embed="rId3"/>
          <a:stretch>
            <a:fillRect/>
          </a:stretch>
        </p:blipFill>
        <p:spPr>
          <a:xfrm>
            <a:off x="720552" y="2445851"/>
            <a:ext cx="5832648" cy="2395751"/>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99EFAB1A-C2D9-467C-BED6-85680C2D20C9}"/>
                  </a:ext>
                </a:extLst>
              </p14:cNvPr>
              <p14:cNvContentPartPr/>
              <p14:nvPr/>
            </p14:nvContentPartPr>
            <p14:xfrm>
              <a:off x="657000" y="2616120"/>
              <a:ext cx="5418360" cy="2026800"/>
            </p14:xfrm>
          </p:contentPart>
        </mc:Choice>
        <mc:Fallback>
          <p:pic>
            <p:nvPicPr>
              <p:cNvPr id="7" name="Ink 6">
                <a:extLst>
                  <a:ext uri="{FF2B5EF4-FFF2-40B4-BE49-F238E27FC236}">
                    <a16:creationId xmlns:a16="http://schemas.microsoft.com/office/drawing/2014/main" id="{99EFAB1A-C2D9-467C-BED6-85680C2D20C9}"/>
                  </a:ext>
                </a:extLst>
              </p:cNvPr>
              <p:cNvPicPr/>
              <p:nvPr/>
            </p:nvPicPr>
            <p:blipFill>
              <a:blip r:embed="rId5"/>
              <a:stretch>
                <a:fillRect/>
              </a:stretch>
            </p:blipFill>
            <p:spPr>
              <a:xfrm>
                <a:off x="647640" y="2606760"/>
                <a:ext cx="5437080" cy="2045520"/>
              </a:xfrm>
              <a:prstGeom prst="rect">
                <a:avLst/>
              </a:prstGeom>
            </p:spPr>
          </p:pic>
        </mc:Fallback>
      </mc:AlternateContent>
    </p:spTree>
    <p:extLst>
      <p:ext uri="{BB962C8B-B14F-4D97-AF65-F5344CB8AC3E}">
        <p14:creationId xmlns:p14="http://schemas.microsoft.com/office/powerpoint/2010/main" val="377964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AFBD-45F3-4C4D-6761-0B4A3EA6123F}"/>
              </a:ext>
            </a:extLst>
          </p:cNvPr>
          <p:cNvSpPr>
            <a:spLocks noGrp="1"/>
          </p:cNvSpPr>
          <p:nvPr>
            <p:ph type="title"/>
          </p:nvPr>
        </p:nvSpPr>
        <p:spPr/>
        <p:txBody>
          <a:bodyPr/>
          <a:lstStyle/>
          <a:p>
            <a:r>
              <a:rPr lang="en-GB" dirty="0"/>
              <a:t>Reporting the results </a:t>
            </a:r>
          </a:p>
        </p:txBody>
      </p:sp>
      <p:sp>
        <p:nvSpPr>
          <p:cNvPr id="5" name="Content Placeholder 4">
            <a:extLst>
              <a:ext uri="{FF2B5EF4-FFF2-40B4-BE49-F238E27FC236}">
                <a16:creationId xmlns:a16="http://schemas.microsoft.com/office/drawing/2014/main" id="{7C38E40D-4D62-7B0B-33F4-831B3297F508}"/>
              </a:ext>
            </a:extLst>
          </p:cNvPr>
          <p:cNvSpPr>
            <a:spLocks noGrp="1"/>
          </p:cNvSpPr>
          <p:nvPr>
            <p:ph idx="1"/>
          </p:nvPr>
        </p:nvSpPr>
        <p:spPr/>
        <p:txBody>
          <a:bodyPr/>
          <a:lstStyle/>
          <a:p>
            <a:r>
              <a:rPr lang="en-GB" dirty="0"/>
              <a:t>In the following slides some of the good practices for reporting the results of machine learning models is discussed.</a:t>
            </a:r>
          </a:p>
          <a:p>
            <a:r>
              <a:rPr lang="en-GB" dirty="0"/>
              <a:t>I have used examples from our recent paper on UTI risk analysis in people living with dementia using remote monitoring data (A. </a:t>
            </a:r>
            <a:r>
              <a:rPr lang="en-GB" dirty="0" err="1"/>
              <a:t>Capstick</a:t>
            </a:r>
            <a:r>
              <a:rPr lang="en-GB" dirty="0"/>
              <a:t> </a:t>
            </a:r>
            <a:r>
              <a:rPr lang="en-GB" i="1" dirty="0"/>
              <a:t>et al</a:t>
            </a:r>
            <a:r>
              <a:rPr lang="en-GB" dirty="0"/>
              <a:t>., </a:t>
            </a:r>
            <a:r>
              <a:rPr lang="en-GB" dirty="0" err="1"/>
              <a:t>npj</a:t>
            </a:r>
            <a:r>
              <a:rPr lang="en-GB" dirty="0"/>
              <a:t> digital medicine, 2024).</a:t>
            </a:r>
          </a:p>
          <a:p>
            <a:r>
              <a:rPr lang="en-GB" dirty="0"/>
              <a:t>The evaluations are based on ID and ID-Date splits</a:t>
            </a:r>
          </a:p>
          <a:p>
            <a:pPr lvl="1"/>
            <a:r>
              <a:rPr lang="en-GB" dirty="0"/>
              <a:t>In ID split, the test data includes data form patients which the model has never seen before. </a:t>
            </a:r>
          </a:p>
          <a:p>
            <a:pPr lvl="1"/>
            <a:r>
              <a:rPr lang="en-GB" dirty="0"/>
              <a:t>In ID-Date split, the test data include data from a period of time and from patients that the model has not seen before. </a:t>
            </a:r>
          </a:p>
          <a:p>
            <a:endParaRPr lang="en-GB"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5097B49-B551-86C9-B276-11E1F1FA4319}"/>
                  </a:ext>
                </a:extLst>
              </p14:cNvPr>
              <p14:cNvContentPartPr/>
              <p14:nvPr/>
            </p14:nvContentPartPr>
            <p14:xfrm>
              <a:off x="819360" y="2474280"/>
              <a:ext cx="8172000" cy="3206520"/>
            </p14:xfrm>
          </p:contentPart>
        </mc:Choice>
        <mc:Fallback>
          <p:pic>
            <p:nvPicPr>
              <p:cNvPr id="3" name="Ink 2">
                <a:extLst>
                  <a:ext uri="{FF2B5EF4-FFF2-40B4-BE49-F238E27FC236}">
                    <a16:creationId xmlns:a16="http://schemas.microsoft.com/office/drawing/2014/main" id="{A5097B49-B551-86C9-B276-11E1F1FA4319}"/>
                  </a:ext>
                </a:extLst>
              </p:cNvPr>
              <p:cNvPicPr/>
              <p:nvPr/>
            </p:nvPicPr>
            <p:blipFill>
              <a:blip r:embed="rId3"/>
              <a:stretch>
                <a:fillRect/>
              </a:stretch>
            </p:blipFill>
            <p:spPr>
              <a:xfrm>
                <a:off x="810000" y="2464920"/>
                <a:ext cx="8190720" cy="3225240"/>
              </a:xfrm>
              <a:prstGeom prst="rect">
                <a:avLst/>
              </a:prstGeom>
            </p:spPr>
          </p:pic>
        </mc:Fallback>
      </mc:AlternateContent>
    </p:spTree>
    <p:extLst>
      <p:ext uri="{BB962C8B-B14F-4D97-AF65-F5344CB8AC3E}">
        <p14:creationId xmlns:p14="http://schemas.microsoft.com/office/powerpoint/2010/main" val="42414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FC30-E0FF-1FEF-299A-DB4531D47100}"/>
              </a:ext>
            </a:extLst>
          </p:cNvPr>
          <p:cNvSpPr>
            <a:spLocks noGrp="1"/>
          </p:cNvSpPr>
          <p:nvPr>
            <p:ph type="title"/>
          </p:nvPr>
        </p:nvSpPr>
        <p:spPr/>
        <p:txBody>
          <a:bodyPr/>
          <a:lstStyle/>
          <a:p>
            <a:r>
              <a:rPr lang="en-GB" dirty="0"/>
              <a:t>ML deployments in real-world settings</a:t>
            </a:r>
          </a:p>
        </p:txBody>
      </p:sp>
      <p:sp>
        <p:nvSpPr>
          <p:cNvPr id="3" name="Content Placeholder 2">
            <a:extLst>
              <a:ext uri="{FF2B5EF4-FFF2-40B4-BE49-F238E27FC236}">
                <a16:creationId xmlns:a16="http://schemas.microsoft.com/office/drawing/2014/main" id="{246A6DB1-7314-82A1-4259-8CDA4A1B4C15}"/>
              </a:ext>
            </a:extLst>
          </p:cNvPr>
          <p:cNvSpPr>
            <a:spLocks noGrp="1"/>
          </p:cNvSpPr>
          <p:nvPr>
            <p:ph idx="1"/>
          </p:nvPr>
        </p:nvSpPr>
        <p:spPr/>
        <p:txBody>
          <a:bodyPr/>
          <a:lstStyle/>
          <a:p>
            <a:r>
              <a:rPr lang="en-GB" dirty="0"/>
              <a:t>The systems are often are used for decision-support by keeping human-in-the-loop. </a:t>
            </a:r>
          </a:p>
          <a:p>
            <a:r>
              <a:rPr lang="en-GB" dirty="0"/>
              <a:t>However, trustworthiness, reliability and robustness of the systems/models must be considered and investigated prior to the deployments. </a:t>
            </a:r>
          </a:p>
          <a:p>
            <a:r>
              <a:rPr lang="en-GB" dirty="0"/>
              <a:t>The users’ perceptions of the system and appropriate training should be also considered.   </a:t>
            </a:r>
          </a:p>
          <a:p>
            <a:endParaRPr lang="en-GB" dirty="0"/>
          </a:p>
        </p:txBody>
      </p:sp>
      <p:sp>
        <p:nvSpPr>
          <p:cNvPr id="4" name="Slide Number Placeholder 3">
            <a:extLst>
              <a:ext uri="{FF2B5EF4-FFF2-40B4-BE49-F238E27FC236}">
                <a16:creationId xmlns:a16="http://schemas.microsoft.com/office/drawing/2014/main" id="{3D024156-287C-83BE-03EF-AB852B399FE6}"/>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BC5449E-EE0E-6987-066F-D4BD4CDD5DCF}"/>
                  </a:ext>
                </a:extLst>
              </p14:cNvPr>
              <p14:cNvContentPartPr/>
              <p14:nvPr/>
            </p14:nvContentPartPr>
            <p14:xfrm>
              <a:off x="704160" y="1478880"/>
              <a:ext cx="7025400" cy="2263680"/>
            </p14:xfrm>
          </p:contentPart>
        </mc:Choice>
        <mc:Fallback>
          <p:pic>
            <p:nvPicPr>
              <p:cNvPr id="5" name="Ink 4">
                <a:extLst>
                  <a:ext uri="{FF2B5EF4-FFF2-40B4-BE49-F238E27FC236}">
                    <a16:creationId xmlns:a16="http://schemas.microsoft.com/office/drawing/2014/main" id="{0BC5449E-EE0E-6987-066F-D4BD4CDD5DCF}"/>
                  </a:ext>
                </a:extLst>
              </p:cNvPr>
              <p:cNvPicPr/>
              <p:nvPr/>
            </p:nvPicPr>
            <p:blipFill>
              <a:blip r:embed="rId3"/>
              <a:stretch>
                <a:fillRect/>
              </a:stretch>
            </p:blipFill>
            <p:spPr>
              <a:xfrm>
                <a:off x="694800" y="1469520"/>
                <a:ext cx="7044120" cy="2282400"/>
              </a:xfrm>
              <a:prstGeom prst="rect">
                <a:avLst/>
              </a:prstGeom>
            </p:spPr>
          </p:pic>
        </mc:Fallback>
      </mc:AlternateContent>
    </p:spTree>
    <p:extLst>
      <p:ext uri="{BB962C8B-B14F-4D97-AF65-F5344CB8AC3E}">
        <p14:creationId xmlns:p14="http://schemas.microsoft.com/office/powerpoint/2010/main" val="179214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78-59D8-D68F-5333-3035869E5263}"/>
              </a:ext>
            </a:extLst>
          </p:cNvPr>
          <p:cNvSpPr>
            <a:spLocks noGrp="1"/>
          </p:cNvSpPr>
          <p:nvPr>
            <p:ph type="title"/>
          </p:nvPr>
        </p:nvSpPr>
        <p:spPr/>
        <p:txBody>
          <a:bodyPr/>
          <a:lstStyle/>
          <a:p>
            <a:r>
              <a:rPr lang="en-GB" dirty="0"/>
              <a:t>Report variations in the experiments</a:t>
            </a:r>
          </a:p>
        </p:txBody>
      </p:sp>
      <p:sp>
        <p:nvSpPr>
          <p:cNvPr id="3" name="Slide Number Placeholder 2">
            <a:extLst>
              <a:ext uri="{FF2B5EF4-FFF2-40B4-BE49-F238E27FC236}">
                <a16:creationId xmlns:a16="http://schemas.microsoft.com/office/drawing/2014/main" id="{2938E4BE-A79E-C1A7-663A-D98B426F5485}"/>
              </a:ext>
            </a:extLst>
          </p:cNvPr>
          <p:cNvSpPr>
            <a:spLocks noGrp="1"/>
          </p:cNvSpPr>
          <p:nvPr>
            <p:ph type="sldNum" sz="quarter" idx="12"/>
          </p:nvPr>
        </p:nvSpPr>
        <p:spPr/>
        <p:txBody>
          <a:bodyPr/>
          <a:lstStyle/>
          <a:p>
            <a:fld id="{BB98F552-A29D-2D4E-8192-F20670493719}" type="slidenum">
              <a:rPr lang="en-GB" altLang="en-US" smtClean="0"/>
              <a:pPr/>
              <a:t>30</a:t>
            </a:fld>
            <a:endParaRPr lang="en-GB" altLang="en-US" dirty="0"/>
          </a:p>
        </p:txBody>
      </p:sp>
      <p:sp>
        <p:nvSpPr>
          <p:cNvPr id="4" name="TextBox 3">
            <a:extLst>
              <a:ext uri="{FF2B5EF4-FFF2-40B4-BE49-F238E27FC236}">
                <a16:creationId xmlns:a16="http://schemas.microsoft.com/office/drawing/2014/main" id="{D10E8D07-9ED2-2013-EACD-5ACF281D6306}"/>
              </a:ext>
            </a:extLst>
          </p:cNvPr>
          <p:cNvSpPr txBox="1"/>
          <p:nvPr/>
        </p:nvSpPr>
        <p:spPr>
          <a:xfrm>
            <a:off x="547307" y="930011"/>
            <a:ext cx="1149033" cy="369332"/>
          </a:xfrm>
          <a:prstGeom prst="rect">
            <a:avLst/>
          </a:prstGeom>
          <a:noFill/>
        </p:spPr>
        <p:txBody>
          <a:bodyPr wrap="none" rtlCol="0">
            <a:spAutoFit/>
          </a:bodyPr>
          <a:lstStyle/>
          <a:p>
            <a:r>
              <a:rPr lang="en-GB" dirty="0">
                <a:latin typeface="Gill Sans MT" panose="020B0502020104020203" pitchFamily="34" charset="77"/>
              </a:rPr>
              <a:t>Examples: </a:t>
            </a:r>
          </a:p>
        </p:txBody>
      </p:sp>
      <p:pic>
        <p:nvPicPr>
          <p:cNvPr id="6" name="Picture 5" descr="A white text with black text&#10;&#10;Description automatically generated">
            <a:extLst>
              <a:ext uri="{FF2B5EF4-FFF2-40B4-BE49-F238E27FC236}">
                <a16:creationId xmlns:a16="http://schemas.microsoft.com/office/drawing/2014/main" id="{DB661189-B8EB-0539-0AF6-002A3EC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07" y="1464180"/>
            <a:ext cx="4280644" cy="2240507"/>
          </a:xfrm>
          <a:prstGeom prst="rect">
            <a:avLst/>
          </a:prstGeom>
        </p:spPr>
      </p:pic>
      <p:pic>
        <p:nvPicPr>
          <p:cNvPr id="8" name="Picture 7">
            <a:extLst>
              <a:ext uri="{FF2B5EF4-FFF2-40B4-BE49-F238E27FC236}">
                <a16:creationId xmlns:a16="http://schemas.microsoft.com/office/drawing/2014/main" id="{DC55FEAE-1829-6452-5C4A-7916E2F37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37620"/>
            <a:ext cx="7772400" cy="938777"/>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EABBE6C-2D2C-6E81-554D-4A4CF3A0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634" y="1555021"/>
            <a:ext cx="3392059" cy="2149666"/>
          </a:xfrm>
          <a:prstGeom prst="rect">
            <a:avLst/>
          </a:prstGeom>
        </p:spPr>
      </p:pic>
      <p:sp>
        <p:nvSpPr>
          <p:cNvPr id="12" name="TextBox 11">
            <a:extLst>
              <a:ext uri="{FF2B5EF4-FFF2-40B4-BE49-F238E27FC236}">
                <a16:creationId xmlns:a16="http://schemas.microsoft.com/office/drawing/2014/main" id="{70364C37-BF3F-F514-C836-C84574EB06E9}"/>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71A405F-7D76-9F21-A4E5-D71C84C82CCF}"/>
                  </a:ext>
                </a:extLst>
              </p14:cNvPr>
              <p14:cNvContentPartPr/>
              <p14:nvPr/>
            </p14:nvContentPartPr>
            <p14:xfrm>
              <a:off x="3201120" y="1639440"/>
              <a:ext cx="5127480" cy="3355920"/>
            </p14:xfrm>
          </p:contentPart>
        </mc:Choice>
        <mc:Fallback>
          <p:pic>
            <p:nvPicPr>
              <p:cNvPr id="5" name="Ink 4">
                <a:extLst>
                  <a:ext uri="{FF2B5EF4-FFF2-40B4-BE49-F238E27FC236}">
                    <a16:creationId xmlns:a16="http://schemas.microsoft.com/office/drawing/2014/main" id="{C71A405F-7D76-9F21-A4E5-D71C84C82CCF}"/>
                  </a:ext>
                </a:extLst>
              </p:cNvPr>
              <p:cNvPicPr/>
              <p:nvPr/>
            </p:nvPicPr>
            <p:blipFill>
              <a:blip r:embed="rId6"/>
              <a:stretch>
                <a:fillRect/>
              </a:stretch>
            </p:blipFill>
            <p:spPr>
              <a:xfrm>
                <a:off x="3191760" y="1630080"/>
                <a:ext cx="5146200" cy="3374640"/>
              </a:xfrm>
              <a:prstGeom prst="rect">
                <a:avLst/>
              </a:prstGeom>
            </p:spPr>
          </p:pic>
        </mc:Fallback>
      </mc:AlternateContent>
    </p:spTree>
    <p:extLst>
      <p:ext uri="{BB962C8B-B14F-4D97-AF65-F5344CB8AC3E}">
        <p14:creationId xmlns:p14="http://schemas.microsoft.com/office/powerpoint/2010/main" val="388688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DAEC-7F55-DA46-66D4-AC0DCDB25435}"/>
              </a:ext>
            </a:extLst>
          </p:cNvPr>
          <p:cNvSpPr>
            <a:spLocks noGrp="1"/>
          </p:cNvSpPr>
          <p:nvPr>
            <p:ph type="title"/>
          </p:nvPr>
        </p:nvSpPr>
        <p:spPr/>
        <p:txBody>
          <a:bodyPr/>
          <a:lstStyle/>
          <a:p>
            <a:r>
              <a:rPr lang="en-GB" dirty="0"/>
              <a:t>Show feature importance (if you can)</a:t>
            </a:r>
          </a:p>
        </p:txBody>
      </p:sp>
      <p:sp>
        <p:nvSpPr>
          <p:cNvPr id="4" name="Slide Number Placeholder 3">
            <a:extLst>
              <a:ext uri="{FF2B5EF4-FFF2-40B4-BE49-F238E27FC236}">
                <a16:creationId xmlns:a16="http://schemas.microsoft.com/office/drawing/2014/main" id="{958AA66C-0710-5B9B-FC10-5401002A533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A graph and a note&#10;&#10;Description automatically generated with medium confidence">
            <a:extLst>
              <a:ext uri="{FF2B5EF4-FFF2-40B4-BE49-F238E27FC236}">
                <a16:creationId xmlns:a16="http://schemas.microsoft.com/office/drawing/2014/main" id="{5DE44500-BF58-43D0-531D-07ADC844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86" y="1417340"/>
            <a:ext cx="8009629" cy="2381994"/>
          </a:xfrm>
          <a:prstGeom prst="rect">
            <a:avLst/>
          </a:prstGeom>
        </p:spPr>
      </p:pic>
      <p:sp>
        <p:nvSpPr>
          <p:cNvPr id="7" name="TextBox 6">
            <a:extLst>
              <a:ext uri="{FF2B5EF4-FFF2-40B4-BE49-F238E27FC236}">
                <a16:creationId xmlns:a16="http://schemas.microsoft.com/office/drawing/2014/main" id="{AD3F4911-B6AC-3DB3-3B3E-6452D9B2F4AC}"/>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97FDF43-8E2A-588D-AC60-BD3BED11284E}"/>
                  </a:ext>
                </a:extLst>
              </p14:cNvPr>
              <p14:cNvContentPartPr/>
              <p14:nvPr/>
            </p14:nvContentPartPr>
            <p14:xfrm>
              <a:off x="505440" y="946080"/>
              <a:ext cx="7857720" cy="2811960"/>
            </p14:xfrm>
          </p:contentPart>
        </mc:Choice>
        <mc:Fallback>
          <p:pic>
            <p:nvPicPr>
              <p:cNvPr id="3" name="Ink 2">
                <a:extLst>
                  <a:ext uri="{FF2B5EF4-FFF2-40B4-BE49-F238E27FC236}">
                    <a16:creationId xmlns:a16="http://schemas.microsoft.com/office/drawing/2014/main" id="{897FDF43-8E2A-588D-AC60-BD3BED11284E}"/>
                  </a:ext>
                </a:extLst>
              </p:cNvPr>
              <p:cNvPicPr/>
              <p:nvPr/>
            </p:nvPicPr>
            <p:blipFill>
              <a:blip r:embed="rId4"/>
              <a:stretch>
                <a:fillRect/>
              </a:stretch>
            </p:blipFill>
            <p:spPr>
              <a:xfrm>
                <a:off x="496080" y="936720"/>
                <a:ext cx="7876440" cy="2830680"/>
              </a:xfrm>
              <a:prstGeom prst="rect">
                <a:avLst/>
              </a:prstGeom>
            </p:spPr>
          </p:pic>
        </mc:Fallback>
      </mc:AlternateContent>
    </p:spTree>
    <p:extLst>
      <p:ext uri="{BB962C8B-B14F-4D97-AF65-F5344CB8AC3E}">
        <p14:creationId xmlns:p14="http://schemas.microsoft.com/office/powerpoint/2010/main" val="1527480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F12E-4490-22DA-D48E-924A2E42EDEB}"/>
              </a:ext>
            </a:extLst>
          </p:cNvPr>
          <p:cNvSpPr>
            <a:spLocks noGrp="1"/>
          </p:cNvSpPr>
          <p:nvPr>
            <p:ph type="title"/>
          </p:nvPr>
        </p:nvSpPr>
        <p:spPr/>
        <p:txBody>
          <a:bodyPr/>
          <a:lstStyle/>
          <a:p>
            <a:r>
              <a:rPr lang="en-GB" dirty="0"/>
              <a:t>Report the demographics and other data characteristics</a:t>
            </a:r>
          </a:p>
        </p:txBody>
      </p:sp>
      <p:sp>
        <p:nvSpPr>
          <p:cNvPr id="3" name="Slide Number Placeholder 2">
            <a:extLst>
              <a:ext uri="{FF2B5EF4-FFF2-40B4-BE49-F238E27FC236}">
                <a16:creationId xmlns:a16="http://schemas.microsoft.com/office/drawing/2014/main" id="{4AACD87E-5C07-F87C-F8F5-313B69FDAB7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5" name="Picture 4" descr="A screenshot of a test&#10;&#10;Description automatically generated">
            <a:extLst>
              <a:ext uri="{FF2B5EF4-FFF2-40B4-BE49-F238E27FC236}">
                <a16:creationId xmlns:a16="http://schemas.microsoft.com/office/drawing/2014/main" id="{BEFC7AD7-3C1B-D01A-027B-834E8356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1316"/>
            <a:ext cx="6876256" cy="3520343"/>
          </a:xfrm>
          <a:prstGeom prst="rect">
            <a:avLst/>
          </a:prstGeom>
        </p:spPr>
      </p:pic>
      <p:sp>
        <p:nvSpPr>
          <p:cNvPr id="6" name="TextBox 5">
            <a:extLst>
              <a:ext uri="{FF2B5EF4-FFF2-40B4-BE49-F238E27FC236}">
                <a16:creationId xmlns:a16="http://schemas.microsoft.com/office/drawing/2014/main" id="{661295E2-28C2-FF51-41E7-31AEC961D165}"/>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3C4E653-55DC-DEEF-20EB-E352D2A7E228}"/>
                  </a:ext>
                </a:extLst>
              </p14:cNvPr>
              <p14:cNvContentPartPr/>
              <p14:nvPr/>
            </p14:nvContentPartPr>
            <p14:xfrm>
              <a:off x="441360" y="1532160"/>
              <a:ext cx="6298200" cy="3083760"/>
            </p14:xfrm>
          </p:contentPart>
        </mc:Choice>
        <mc:Fallback>
          <p:pic>
            <p:nvPicPr>
              <p:cNvPr id="4" name="Ink 3">
                <a:extLst>
                  <a:ext uri="{FF2B5EF4-FFF2-40B4-BE49-F238E27FC236}">
                    <a16:creationId xmlns:a16="http://schemas.microsoft.com/office/drawing/2014/main" id="{33C4E653-55DC-DEEF-20EB-E352D2A7E228}"/>
                  </a:ext>
                </a:extLst>
              </p:cNvPr>
              <p:cNvPicPr/>
              <p:nvPr/>
            </p:nvPicPr>
            <p:blipFill>
              <a:blip r:embed="rId4"/>
              <a:stretch>
                <a:fillRect/>
              </a:stretch>
            </p:blipFill>
            <p:spPr>
              <a:xfrm>
                <a:off x="432000" y="1522800"/>
                <a:ext cx="6316920" cy="3102480"/>
              </a:xfrm>
              <a:prstGeom prst="rect">
                <a:avLst/>
              </a:prstGeom>
            </p:spPr>
          </p:pic>
        </mc:Fallback>
      </mc:AlternateContent>
    </p:spTree>
    <p:extLst>
      <p:ext uri="{BB962C8B-B14F-4D97-AF65-F5344CB8AC3E}">
        <p14:creationId xmlns:p14="http://schemas.microsoft.com/office/powerpoint/2010/main" val="1171912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8325-3F36-1949-7BC8-23F2A7EBA914}"/>
              </a:ext>
            </a:extLst>
          </p:cNvPr>
          <p:cNvSpPr>
            <a:spLocks noGrp="1"/>
          </p:cNvSpPr>
          <p:nvPr>
            <p:ph type="title"/>
          </p:nvPr>
        </p:nvSpPr>
        <p:spPr/>
        <p:txBody>
          <a:bodyPr/>
          <a:lstStyle/>
          <a:p>
            <a:r>
              <a:rPr lang="en-GB" dirty="0"/>
              <a:t>Report training/test splits</a:t>
            </a:r>
          </a:p>
        </p:txBody>
      </p:sp>
      <p:sp>
        <p:nvSpPr>
          <p:cNvPr id="3" name="Slide Number Placeholder 2">
            <a:extLst>
              <a:ext uri="{FF2B5EF4-FFF2-40B4-BE49-F238E27FC236}">
                <a16:creationId xmlns:a16="http://schemas.microsoft.com/office/drawing/2014/main" id="{C2229C00-5D92-3170-4DC4-BD222A38782F}"/>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pic>
        <p:nvPicPr>
          <p:cNvPr id="5" name="Picture 4" descr="A blue and white chart with numbers and text&#10;&#10;Description automatically generated with medium confidence">
            <a:extLst>
              <a:ext uri="{FF2B5EF4-FFF2-40B4-BE49-F238E27FC236}">
                <a16:creationId xmlns:a16="http://schemas.microsoft.com/office/drawing/2014/main" id="{B54B957A-78F8-7946-D9F7-9909205B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1130300"/>
            <a:ext cx="6769100" cy="3454400"/>
          </a:xfrm>
          <a:prstGeom prst="rect">
            <a:avLst/>
          </a:prstGeom>
        </p:spPr>
      </p:pic>
      <p:sp>
        <p:nvSpPr>
          <p:cNvPr id="6" name="TextBox 5">
            <a:extLst>
              <a:ext uri="{FF2B5EF4-FFF2-40B4-BE49-F238E27FC236}">
                <a16:creationId xmlns:a16="http://schemas.microsoft.com/office/drawing/2014/main" id="{7DA98EFA-3746-1D7C-03C1-867C01C34755}"/>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7C984AD-2D8D-6FE5-C927-7B7E4FEAC4EE}"/>
                  </a:ext>
                </a:extLst>
              </p14:cNvPr>
              <p14:cNvContentPartPr/>
              <p14:nvPr/>
            </p14:nvContentPartPr>
            <p14:xfrm>
              <a:off x="4205160" y="1463400"/>
              <a:ext cx="2255040" cy="1616760"/>
            </p14:xfrm>
          </p:contentPart>
        </mc:Choice>
        <mc:Fallback>
          <p:pic>
            <p:nvPicPr>
              <p:cNvPr id="4" name="Ink 3">
                <a:extLst>
                  <a:ext uri="{FF2B5EF4-FFF2-40B4-BE49-F238E27FC236}">
                    <a16:creationId xmlns:a16="http://schemas.microsoft.com/office/drawing/2014/main" id="{57C984AD-2D8D-6FE5-C927-7B7E4FEAC4EE}"/>
                  </a:ext>
                </a:extLst>
              </p:cNvPr>
              <p:cNvPicPr/>
              <p:nvPr/>
            </p:nvPicPr>
            <p:blipFill>
              <a:blip r:embed="rId4"/>
              <a:stretch>
                <a:fillRect/>
              </a:stretch>
            </p:blipFill>
            <p:spPr>
              <a:xfrm>
                <a:off x="4195800" y="1454040"/>
                <a:ext cx="2273760" cy="1635480"/>
              </a:xfrm>
              <a:prstGeom prst="rect">
                <a:avLst/>
              </a:prstGeom>
            </p:spPr>
          </p:pic>
        </mc:Fallback>
      </mc:AlternateContent>
    </p:spTree>
    <p:extLst>
      <p:ext uri="{BB962C8B-B14F-4D97-AF65-F5344CB8AC3E}">
        <p14:creationId xmlns:p14="http://schemas.microsoft.com/office/powerpoint/2010/main" val="2756535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76E8-3298-C21A-9343-978A13BEDDA2}"/>
              </a:ext>
            </a:extLst>
          </p:cNvPr>
          <p:cNvSpPr>
            <a:spLocks noGrp="1"/>
          </p:cNvSpPr>
          <p:nvPr>
            <p:ph type="title"/>
          </p:nvPr>
        </p:nvSpPr>
        <p:spPr/>
        <p:txBody>
          <a:bodyPr/>
          <a:lstStyle/>
          <a:p>
            <a:r>
              <a:rPr lang="en-GB" dirty="0"/>
              <a:t>Report validation and repeats</a:t>
            </a:r>
          </a:p>
        </p:txBody>
      </p:sp>
      <p:sp>
        <p:nvSpPr>
          <p:cNvPr id="3" name="Slide Number Placeholder 2">
            <a:extLst>
              <a:ext uri="{FF2B5EF4-FFF2-40B4-BE49-F238E27FC236}">
                <a16:creationId xmlns:a16="http://schemas.microsoft.com/office/drawing/2014/main" id="{CEF17137-A4F2-0D2F-93C8-61C60F427CAB}"/>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diagram of a training process&#10;&#10;Description automatically generated">
            <a:extLst>
              <a:ext uri="{FF2B5EF4-FFF2-40B4-BE49-F238E27FC236}">
                <a16:creationId xmlns:a16="http://schemas.microsoft.com/office/drawing/2014/main" id="{710CB6F4-944C-C8C3-63A0-FE148290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9348"/>
            <a:ext cx="3758596" cy="2451844"/>
          </a:xfrm>
          <a:prstGeom prst="rect">
            <a:avLst/>
          </a:prstGeom>
        </p:spPr>
      </p:pic>
      <p:pic>
        <p:nvPicPr>
          <p:cNvPr id="7" name="Picture 6" descr="A diagram of a training process&#10;&#10;Description automatically generated">
            <a:extLst>
              <a:ext uri="{FF2B5EF4-FFF2-40B4-BE49-F238E27FC236}">
                <a16:creationId xmlns:a16="http://schemas.microsoft.com/office/drawing/2014/main" id="{BE13C8A1-059F-D676-EE2E-A4571DDE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850" y="1784350"/>
            <a:ext cx="3568700" cy="2146300"/>
          </a:xfrm>
          <a:prstGeom prst="rect">
            <a:avLst/>
          </a:prstGeom>
        </p:spPr>
      </p:pic>
      <p:sp>
        <p:nvSpPr>
          <p:cNvPr id="8" name="TextBox 7">
            <a:extLst>
              <a:ext uri="{FF2B5EF4-FFF2-40B4-BE49-F238E27FC236}">
                <a16:creationId xmlns:a16="http://schemas.microsoft.com/office/drawing/2014/main" id="{9501DA1C-1794-53C6-4E51-61369D07CCAB}"/>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5A2AD21-0407-C552-8B94-1EA735B35D9D}"/>
                  </a:ext>
                </a:extLst>
              </p14:cNvPr>
              <p14:cNvContentPartPr/>
              <p14:nvPr/>
            </p14:nvContentPartPr>
            <p14:xfrm>
              <a:off x="1649160" y="2076840"/>
              <a:ext cx="1257480" cy="2236680"/>
            </p14:xfrm>
          </p:contentPart>
        </mc:Choice>
        <mc:Fallback>
          <p:pic>
            <p:nvPicPr>
              <p:cNvPr id="4" name="Ink 3">
                <a:extLst>
                  <a:ext uri="{FF2B5EF4-FFF2-40B4-BE49-F238E27FC236}">
                    <a16:creationId xmlns:a16="http://schemas.microsoft.com/office/drawing/2014/main" id="{55A2AD21-0407-C552-8B94-1EA735B35D9D}"/>
                  </a:ext>
                </a:extLst>
              </p:cNvPr>
              <p:cNvPicPr/>
              <p:nvPr/>
            </p:nvPicPr>
            <p:blipFill>
              <a:blip r:embed="rId5"/>
              <a:stretch>
                <a:fillRect/>
              </a:stretch>
            </p:blipFill>
            <p:spPr>
              <a:xfrm>
                <a:off x="1639800" y="2067480"/>
                <a:ext cx="1276200" cy="2255400"/>
              </a:xfrm>
              <a:prstGeom prst="rect">
                <a:avLst/>
              </a:prstGeom>
            </p:spPr>
          </p:pic>
        </mc:Fallback>
      </mc:AlternateContent>
    </p:spTree>
    <p:extLst>
      <p:ext uri="{BB962C8B-B14F-4D97-AF65-F5344CB8AC3E}">
        <p14:creationId xmlns:p14="http://schemas.microsoft.com/office/powerpoint/2010/main" val="1811324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6F22-AD3D-1DC2-B4AD-77CC8BBDD596}"/>
              </a:ext>
            </a:extLst>
          </p:cNvPr>
          <p:cNvSpPr>
            <a:spLocks noGrp="1"/>
          </p:cNvSpPr>
          <p:nvPr>
            <p:ph type="title"/>
          </p:nvPr>
        </p:nvSpPr>
        <p:spPr/>
        <p:txBody>
          <a:bodyPr/>
          <a:lstStyle/>
          <a:p>
            <a:r>
              <a:rPr lang="en-GB" dirty="0"/>
              <a:t>Report comparisons against baseline models</a:t>
            </a:r>
          </a:p>
        </p:txBody>
      </p:sp>
      <p:sp>
        <p:nvSpPr>
          <p:cNvPr id="3" name="Slide Number Placeholder 2">
            <a:extLst>
              <a:ext uri="{FF2B5EF4-FFF2-40B4-BE49-F238E27FC236}">
                <a16:creationId xmlns:a16="http://schemas.microsoft.com/office/drawing/2014/main" id="{84C1E7A5-8CE6-63F2-EB9B-D7E444E22C99}"/>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5" name="Picture 4" descr="A table of numbers with a number of data&#10;&#10;Description automatically generated with medium confidence">
            <a:extLst>
              <a:ext uri="{FF2B5EF4-FFF2-40B4-BE49-F238E27FC236}">
                <a16:creationId xmlns:a16="http://schemas.microsoft.com/office/drawing/2014/main" id="{E8EB8D51-6C6E-E732-150A-C73E883F8248}"/>
              </a:ext>
            </a:extLst>
          </p:cNvPr>
          <p:cNvPicPr>
            <a:picLocks noChangeAspect="1"/>
          </p:cNvPicPr>
          <p:nvPr/>
        </p:nvPicPr>
        <p:blipFill rotWithShape="1">
          <a:blip r:embed="rId2">
            <a:extLst>
              <a:ext uri="{28A0092B-C50C-407E-A947-70E740481C1C}">
                <a14:useLocalDpi xmlns:a14="http://schemas.microsoft.com/office/drawing/2010/main" val="0"/>
              </a:ext>
            </a:extLst>
          </a:blip>
          <a:srcRect t="2902"/>
          <a:stretch/>
        </p:blipFill>
        <p:spPr>
          <a:xfrm>
            <a:off x="1361312" y="930011"/>
            <a:ext cx="6421375" cy="4421194"/>
          </a:xfrm>
          <a:prstGeom prst="rect">
            <a:avLst/>
          </a:prstGeom>
        </p:spPr>
      </p:pic>
      <p:sp>
        <p:nvSpPr>
          <p:cNvPr id="6" name="TextBox 5">
            <a:extLst>
              <a:ext uri="{FF2B5EF4-FFF2-40B4-BE49-F238E27FC236}">
                <a16:creationId xmlns:a16="http://schemas.microsoft.com/office/drawing/2014/main" id="{21F0FA4C-A3D3-B900-DDC5-480A6EBC00AB}"/>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542897C-E270-EB96-204E-5A3D45D98C89}"/>
                  </a:ext>
                </a:extLst>
              </p14:cNvPr>
              <p14:cNvContentPartPr/>
              <p14:nvPr/>
            </p14:nvContentPartPr>
            <p14:xfrm>
              <a:off x="1393920" y="1304640"/>
              <a:ext cx="6068160" cy="1461240"/>
            </p14:xfrm>
          </p:contentPart>
        </mc:Choice>
        <mc:Fallback>
          <p:pic>
            <p:nvPicPr>
              <p:cNvPr id="4" name="Ink 3">
                <a:extLst>
                  <a:ext uri="{FF2B5EF4-FFF2-40B4-BE49-F238E27FC236}">
                    <a16:creationId xmlns:a16="http://schemas.microsoft.com/office/drawing/2014/main" id="{5542897C-E270-EB96-204E-5A3D45D98C89}"/>
                  </a:ext>
                </a:extLst>
              </p:cNvPr>
              <p:cNvPicPr/>
              <p:nvPr/>
            </p:nvPicPr>
            <p:blipFill>
              <a:blip r:embed="rId4"/>
              <a:stretch>
                <a:fillRect/>
              </a:stretch>
            </p:blipFill>
            <p:spPr>
              <a:xfrm>
                <a:off x="1384560" y="1295280"/>
                <a:ext cx="6086880" cy="1479960"/>
              </a:xfrm>
              <a:prstGeom prst="rect">
                <a:avLst/>
              </a:prstGeom>
            </p:spPr>
          </p:pic>
        </mc:Fallback>
      </mc:AlternateContent>
    </p:spTree>
    <p:extLst>
      <p:ext uri="{BB962C8B-B14F-4D97-AF65-F5344CB8AC3E}">
        <p14:creationId xmlns:p14="http://schemas.microsoft.com/office/powerpoint/2010/main" val="3765428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01F-9505-D9CD-881B-ABE94DD8B3D6}"/>
              </a:ext>
            </a:extLst>
          </p:cNvPr>
          <p:cNvSpPr>
            <a:spLocks noGrp="1"/>
          </p:cNvSpPr>
          <p:nvPr>
            <p:ph type="title"/>
          </p:nvPr>
        </p:nvSpPr>
        <p:spPr/>
        <p:txBody>
          <a:bodyPr/>
          <a:lstStyle/>
          <a:p>
            <a:r>
              <a:rPr lang="en-GB" dirty="0"/>
              <a:t>Analyse reliability of your model</a:t>
            </a:r>
          </a:p>
        </p:txBody>
      </p:sp>
      <p:sp>
        <p:nvSpPr>
          <p:cNvPr id="3" name="Slide Number Placeholder 2">
            <a:extLst>
              <a:ext uri="{FF2B5EF4-FFF2-40B4-BE49-F238E27FC236}">
                <a16:creationId xmlns:a16="http://schemas.microsoft.com/office/drawing/2014/main" id="{04B6F75B-A814-4A03-8C24-A06C6C6CF715}"/>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89808750-2EA7-5D88-3836-93E8BB5489DC}"/>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414674" y="1508781"/>
            <a:ext cx="3672408" cy="323057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68C198E-6A71-E5CA-1CB1-2D965F5CFD78}"/>
              </a:ext>
            </a:extLst>
          </p:cNvPr>
          <p:cNvPicPr>
            <a:picLocks noChangeAspect="1"/>
          </p:cNvPicPr>
          <p:nvPr/>
        </p:nvPicPr>
        <p:blipFill rotWithShape="1">
          <a:blip r:embed="rId2">
            <a:extLst>
              <a:ext uri="{28A0092B-C50C-407E-A947-70E740481C1C}">
                <a14:useLocalDpi xmlns:a14="http://schemas.microsoft.com/office/drawing/2010/main" val="0"/>
              </a:ext>
            </a:extLst>
          </a:blip>
          <a:srcRect t="74601"/>
          <a:stretch/>
        </p:blipFill>
        <p:spPr>
          <a:xfrm>
            <a:off x="4311990" y="2137420"/>
            <a:ext cx="4179228" cy="1296144"/>
          </a:xfrm>
          <a:prstGeom prst="rect">
            <a:avLst/>
          </a:prstGeom>
        </p:spPr>
      </p:pic>
      <p:sp>
        <p:nvSpPr>
          <p:cNvPr id="7" name="TextBox 6">
            <a:extLst>
              <a:ext uri="{FF2B5EF4-FFF2-40B4-BE49-F238E27FC236}">
                <a16:creationId xmlns:a16="http://schemas.microsoft.com/office/drawing/2014/main" id="{FD2A5901-56F5-B585-352D-C87D3872F7B3}"/>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677C72F-007B-9F5B-6922-8F0227876DAE}"/>
                  </a:ext>
                </a:extLst>
              </p14:cNvPr>
              <p14:cNvContentPartPr/>
              <p14:nvPr/>
            </p14:nvContentPartPr>
            <p14:xfrm>
              <a:off x="3067200" y="1847880"/>
              <a:ext cx="941760" cy="1090440"/>
            </p14:xfrm>
          </p:contentPart>
        </mc:Choice>
        <mc:Fallback>
          <p:pic>
            <p:nvPicPr>
              <p:cNvPr id="4" name="Ink 3">
                <a:extLst>
                  <a:ext uri="{FF2B5EF4-FFF2-40B4-BE49-F238E27FC236}">
                    <a16:creationId xmlns:a16="http://schemas.microsoft.com/office/drawing/2014/main" id="{A677C72F-007B-9F5B-6922-8F0227876DAE}"/>
                  </a:ext>
                </a:extLst>
              </p:cNvPr>
              <p:cNvPicPr/>
              <p:nvPr/>
            </p:nvPicPr>
            <p:blipFill>
              <a:blip r:embed="rId4"/>
              <a:stretch>
                <a:fillRect/>
              </a:stretch>
            </p:blipFill>
            <p:spPr>
              <a:xfrm>
                <a:off x="3057840" y="1838520"/>
                <a:ext cx="960480" cy="1109160"/>
              </a:xfrm>
              <a:prstGeom prst="rect">
                <a:avLst/>
              </a:prstGeom>
            </p:spPr>
          </p:pic>
        </mc:Fallback>
      </mc:AlternateContent>
    </p:spTree>
    <p:extLst>
      <p:ext uri="{BB962C8B-B14F-4D97-AF65-F5344CB8AC3E}">
        <p14:creationId xmlns:p14="http://schemas.microsoft.com/office/powerpoint/2010/main" val="4052172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7C2A-C7A2-C950-85BA-DE4B9086356C}"/>
              </a:ext>
            </a:extLst>
          </p:cNvPr>
          <p:cNvSpPr>
            <a:spLocks noGrp="1"/>
          </p:cNvSpPr>
          <p:nvPr>
            <p:ph type="title"/>
          </p:nvPr>
        </p:nvSpPr>
        <p:spPr/>
        <p:txBody>
          <a:bodyPr/>
          <a:lstStyle/>
          <a:p>
            <a:r>
              <a:rPr lang="en-GB" dirty="0"/>
              <a:t>Investigate calibration</a:t>
            </a:r>
          </a:p>
        </p:txBody>
      </p:sp>
      <p:sp>
        <p:nvSpPr>
          <p:cNvPr id="3" name="Slide Number Placeholder 2">
            <a:extLst>
              <a:ext uri="{FF2B5EF4-FFF2-40B4-BE49-F238E27FC236}">
                <a16:creationId xmlns:a16="http://schemas.microsoft.com/office/drawing/2014/main" id="{4D4A7F9C-2325-ACB4-8D4D-E5DF8871D73D}"/>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06094697-568F-14A9-C5C7-B8A4B28E5A4A}"/>
              </a:ext>
            </a:extLst>
          </p:cNvPr>
          <p:cNvPicPr>
            <a:picLocks noChangeAspect="1"/>
          </p:cNvPicPr>
          <p:nvPr/>
        </p:nvPicPr>
        <p:blipFill rotWithShape="1">
          <a:blip r:embed="rId2">
            <a:extLst>
              <a:ext uri="{28A0092B-C50C-407E-A947-70E740481C1C}">
                <a14:useLocalDpi xmlns:a14="http://schemas.microsoft.com/office/drawing/2010/main" val="0"/>
              </a:ext>
            </a:extLst>
          </a:blip>
          <a:srcRect b="27189"/>
          <a:stretch/>
        </p:blipFill>
        <p:spPr>
          <a:xfrm>
            <a:off x="457200" y="1165312"/>
            <a:ext cx="3683000" cy="3384376"/>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50A18E9-A9C9-F61B-173A-E31D5A644897}"/>
              </a:ext>
            </a:extLst>
          </p:cNvPr>
          <p:cNvPicPr>
            <a:picLocks noChangeAspect="1"/>
          </p:cNvPicPr>
          <p:nvPr/>
        </p:nvPicPr>
        <p:blipFill rotWithShape="1">
          <a:blip r:embed="rId2">
            <a:extLst>
              <a:ext uri="{28A0092B-C50C-407E-A947-70E740481C1C}">
                <a14:useLocalDpi xmlns:a14="http://schemas.microsoft.com/office/drawing/2010/main" val="0"/>
              </a:ext>
            </a:extLst>
          </a:blip>
          <a:srcRect t="74951"/>
          <a:stretch/>
        </p:blipFill>
        <p:spPr>
          <a:xfrm>
            <a:off x="4314212" y="1633364"/>
            <a:ext cx="4327691" cy="1368152"/>
          </a:xfrm>
          <a:prstGeom prst="rect">
            <a:avLst/>
          </a:prstGeom>
        </p:spPr>
      </p:pic>
      <p:sp>
        <p:nvSpPr>
          <p:cNvPr id="7" name="TextBox 6">
            <a:extLst>
              <a:ext uri="{FF2B5EF4-FFF2-40B4-BE49-F238E27FC236}">
                <a16:creationId xmlns:a16="http://schemas.microsoft.com/office/drawing/2014/main" id="{DFC197A7-0B0D-2FF4-C83B-577D92A054CF}"/>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F56E2CE-68EE-43E4-C702-0C2DA5DEFB06}"/>
                  </a:ext>
                </a:extLst>
              </p14:cNvPr>
              <p14:cNvContentPartPr/>
              <p14:nvPr/>
            </p14:nvContentPartPr>
            <p14:xfrm>
              <a:off x="321480" y="3075840"/>
              <a:ext cx="3420000" cy="1662840"/>
            </p14:xfrm>
          </p:contentPart>
        </mc:Choice>
        <mc:Fallback>
          <p:pic>
            <p:nvPicPr>
              <p:cNvPr id="4" name="Ink 3">
                <a:extLst>
                  <a:ext uri="{FF2B5EF4-FFF2-40B4-BE49-F238E27FC236}">
                    <a16:creationId xmlns:a16="http://schemas.microsoft.com/office/drawing/2014/main" id="{EF56E2CE-68EE-43E4-C702-0C2DA5DEFB06}"/>
                  </a:ext>
                </a:extLst>
              </p:cNvPr>
              <p:cNvPicPr/>
              <p:nvPr/>
            </p:nvPicPr>
            <p:blipFill>
              <a:blip r:embed="rId4"/>
              <a:stretch>
                <a:fillRect/>
              </a:stretch>
            </p:blipFill>
            <p:spPr>
              <a:xfrm>
                <a:off x="312120" y="3066480"/>
                <a:ext cx="3438720" cy="1681560"/>
              </a:xfrm>
              <a:prstGeom prst="rect">
                <a:avLst/>
              </a:prstGeom>
            </p:spPr>
          </p:pic>
        </mc:Fallback>
      </mc:AlternateContent>
    </p:spTree>
    <p:extLst>
      <p:ext uri="{BB962C8B-B14F-4D97-AF65-F5344CB8AC3E}">
        <p14:creationId xmlns:p14="http://schemas.microsoft.com/office/powerpoint/2010/main" val="214157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73F-E7C6-FC58-7423-A0957582759C}"/>
              </a:ext>
            </a:extLst>
          </p:cNvPr>
          <p:cNvSpPr>
            <a:spLocks noGrp="1"/>
          </p:cNvSpPr>
          <p:nvPr>
            <p:ph type="title"/>
          </p:nvPr>
        </p:nvSpPr>
        <p:spPr/>
        <p:txBody>
          <a:bodyPr/>
          <a:lstStyle/>
          <a:p>
            <a:r>
              <a:rPr lang="en-GB" dirty="0"/>
              <a:t>Investigate for bias</a:t>
            </a:r>
          </a:p>
        </p:txBody>
      </p:sp>
      <p:sp>
        <p:nvSpPr>
          <p:cNvPr id="3" name="Slide Number Placeholder 2">
            <a:extLst>
              <a:ext uri="{FF2B5EF4-FFF2-40B4-BE49-F238E27FC236}">
                <a16:creationId xmlns:a16="http://schemas.microsoft.com/office/drawing/2014/main" id="{B0794DB0-C086-C30C-996C-6E151879B94D}"/>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A close-up of a paper&#10;&#10;Description automatically generated">
            <a:extLst>
              <a:ext uri="{FF2B5EF4-FFF2-40B4-BE49-F238E27FC236}">
                <a16:creationId xmlns:a16="http://schemas.microsoft.com/office/drawing/2014/main" id="{025141DE-D5A1-058B-7E4E-F4D6DC199A22}"/>
              </a:ext>
            </a:extLst>
          </p:cNvPr>
          <p:cNvPicPr>
            <a:picLocks noChangeAspect="1"/>
          </p:cNvPicPr>
          <p:nvPr/>
        </p:nvPicPr>
        <p:blipFill rotWithShape="1">
          <a:blip r:embed="rId2">
            <a:extLst>
              <a:ext uri="{28A0092B-C50C-407E-A947-70E740481C1C}">
                <a14:useLocalDpi xmlns:a14="http://schemas.microsoft.com/office/drawing/2010/main" val="0"/>
              </a:ext>
            </a:extLst>
          </a:blip>
          <a:srcRect t="14001"/>
          <a:stretch/>
        </p:blipFill>
        <p:spPr>
          <a:xfrm>
            <a:off x="539552" y="1505736"/>
            <a:ext cx="7556500" cy="1376164"/>
          </a:xfrm>
          <a:prstGeom prst="rect">
            <a:avLst/>
          </a:prstGeom>
        </p:spPr>
      </p:pic>
      <p:sp>
        <p:nvSpPr>
          <p:cNvPr id="6" name="TextBox 5">
            <a:extLst>
              <a:ext uri="{FF2B5EF4-FFF2-40B4-BE49-F238E27FC236}">
                <a16:creationId xmlns:a16="http://schemas.microsoft.com/office/drawing/2014/main" id="{415492CA-1BCF-4B8E-D2AE-D23EC5C21F2C}"/>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B5E4D29-3733-841D-BD30-A52D710922BC}"/>
                  </a:ext>
                </a:extLst>
              </p14:cNvPr>
              <p14:cNvContentPartPr/>
              <p14:nvPr/>
            </p14:nvContentPartPr>
            <p14:xfrm>
              <a:off x="1543320" y="2030040"/>
              <a:ext cx="448200" cy="726120"/>
            </p14:xfrm>
          </p:contentPart>
        </mc:Choice>
        <mc:Fallback>
          <p:pic>
            <p:nvPicPr>
              <p:cNvPr id="4" name="Ink 3">
                <a:extLst>
                  <a:ext uri="{FF2B5EF4-FFF2-40B4-BE49-F238E27FC236}">
                    <a16:creationId xmlns:a16="http://schemas.microsoft.com/office/drawing/2014/main" id="{7B5E4D29-3733-841D-BD30-A52D710922BC}"/>
                  </a:ext>
                </a:extLst>
              </p:cNvPr>
              <p:cNvPicPr/>
              <p:nvPr/>
            </p:nvPicPr>
            <p:blipFill>
              <a:blip r:embed="rId4"/>
              <a:stretch>
                <a:fillRect/>
              </a:stretch>
            </p:blipFill>
            <p:spPr>
              <a:xfrm>
                <a:off x="1533960" y="2020680"/>
                <a:ext cx="466920" cy="744840"/>
              </a:xfrm>
              <a:prstGeom prst="rect">
                <a:avLst/>
              </a:prstGeom>
            </p:spPr>
          </p:pic>
        </mc:Fallback>
      </mc:AlternateContent>
    </p:spTree>
    <p:extLst>
      <p:ext uri="{BB962C8B-B14F-4D97-AF65-F5344CB8AC3E}">
        <p14:creationId xmlns:p14="http://schemas.microsoft.com/office/powerpoint/2010/main" val="268660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E777-1D7A-ECBE-F45E-BBF449778669}"/>
              </a:ext>
            </a:extLst>
          </p:cNvPr>
          <p:cNvSpPr>
            <a:spLocks noGrp="1"/>
          </p:cNvSpPr>
          <p:nvPr>
            <p:ph type="title"/>
          </p:nvPr>
        </p:nvSpPr>
        <p:spPr/>
        <p:txBody>
          <a:bodyPr/>
          <a:lstStyle/>
          <a:p>
            <a:r>
              <a:rPr lang="en-GB" dirty="0"/>
              <a:t>Decision-support vs. diagnostic tool</a:t>
            </a:r>
          </a:p>
        </p:txBody>
      </p:sp>
      <p:sp>
        <p:nvSpPr>
          <p:cNvPr id="3" name="Slide Number Placeholder 2">
            <a:extLst>
              <a:ext uri="{FF2B5EF4-FFF2-40B4-BE49-F238E27FC236}">
                <a16:creationId xmlns:a16="http://schemas.microsoft.com/office/drawing/2014/main" id="{18C0C332-C6CD-23F9-90CB-646862384147}"/>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A graph of a graph&#10;&#10;Description automatically generated with medium confidence">
            <a:extLst>
              <a:ext uri="{FF2B5EF4-FFF2-40B4-BE49-F238E27FC236}">
                <a16:creationId xmlns:a16="http://schemas.microsoft.com/office/drawing/2014/main" id="{147ECCBA-72C5-A97A-E705-CD25A2D9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927100"/>
            <a:ext cx="7175500" cy="3860800"/>
          </a:xfrm>
          <a:prstGeom prst="rect">
            <a:avLst/>
          </a:prstGeom>
        </p:spPr>
      </p:pic>
      <p:sp>
        <p:nvSpPr>
          <p:cNvPr id="6" name="TextBox 5">
            <a:extLst>
              <a:ext uri="{FF2B5EF4-FFF2-40B4-BE49-F238E27FC236}">
                <a16:creationId xmlns:a16="http://schemas.microsoft.com/office/drawing/2014/main" id="{7BDEABD8-B6DD-1EC1-9C2E-D63335BE5B42}"/>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CB51FCF-4EEB-B652-A4DA-05139FCC2708}"/>
                  </a:ext>
                </a:extLst>
              </p14:cNvPr>
              <p14:cNvContentPartPr/>
              <p14:nvPr/>
            </p14:nvContentPartPr>
            <p14:xfrm>
              <a:off x="3989880" y="699120"/>
              <a:ext cx="3904200" cy="4116240"/>
            </p14:xfrm>
          </p:contentPart>
        </mc:Choice>
        <mc:Fallback>
          <p:pic>
            <p:nvPicPr>
              <p:cNvPr id="4" name="Ink 3">
                <a:extLst>
                  <a:ext uri="{FF2B5EF4-FFF2-40B4-BE49-F238E27FC236}">
                    <a16:creationId xmlns:a16="http://schemas.microsoft.com/office/drawing/2014/main" id="{DCB51FCF-4EEB-B652-A4DA-05139FCC2708}"/>
                  </a:ext>
                </a:extLst>
              </p:cNvPr>
              <p:cNvPicPr/>
              <p:nvPr/>
            </p:nvPicPr>
            <p:blipFill>
              <a:blip r:embed="rId4"/>
              <a:stretch>
                <a:fillRect/>
              </a:stretch>
            </p:blipFill>
            <p:spPr>
              <a:xfrm>
                <a:off x="3980520" y="689760"/>
                <a:ext cx="3922920" cy="4134960"/>
              </a:xfrm>
              <a:prstGeom prst="rect">
                <a:avLst/>
              </a:prstGeom>
            </p:spPr>
          </p:pic>
        </mc:Fallback>
      </mc:AlternateContent>
    </p:spTree>
    <p:extLst>
      <p:ext uri="{BB962C8B-B14F-4D97-AF65-F5344CB8AC3E}">
        <p14:creationId xmlns:p14="http://schemas.microsoft.com/office/powerpoint/2010/main" val="303945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FF4-93B4-49D5-13F6-F473313843DD}"/>
              </a:ext>
            </a:extLst>
          </p:cNvPr>
          <p:cNvSpPr>
            <a:spLocks noGrp="1"/>
          </p:cNvSpPr>
          <p:nvPr>
            <p:ph type="title"/>
          </p:nvPr>
        </p:nvSpPr>
        <p:spPr/>
        <p:txBody>
          <a:bodyPr/>
          <a:lstStyle/>
          <a:p>
            <a:r>
              <a:rPr lang="en-GB" dirty="0"/>
              <a:t>Offline and online models</a:t>
            </a:r>
          </a:p>
        </p:txBody>
      </p:sp>
      <p:sp>
        <p:nvSpPr>
          <p:cNvPr id="3" name="Content Placeholder 2">
            <a:extLst>
              <a:ext uri="{FF2B5EF4-FFF2-40B4-BE49-F238E27FC236}">
                <a16:creationId xmlns:a16="http://schemas.microsoft.com/office/drawing/2014/main" id="{1C0A2F1E-2D80-F48B-8F02-B32C9B78E227}"/>
              </a:ext>
            </a:extLst>
          </p:cNvPr>
          <p:cNvSpPr>
            <a:spLocks noGrp="1"/>
          </p:cNvSpPr>
          <p:nvPr>
            <p:ph idx="1"/>
          </p:nvPr>
        </p:nvSpPr>
        <p:spPr/>
        <p:txBody>
          <a:bodyPr/>
          <a:lstStyle/>
          <a:p>
            <a:r>
              <a:rPr lang="en-GB" dirty="0"/>
              <a:t>Some models are designed to process offline and pre-collected datasets and can provide exploratory analysis and insights to the contributing factors to a diseases, cluster and groups of features or patients based on different fractures.</a:t>
            </a:r>
          </a:p>
          <a:p>
            <a:endParaRPr lang="en-GB" dirty="0"/>
          </a:p>
          <a:p>
            <a:r>
              <a:rPr lang="en-GB" dirty="0"/>
              <a:t>Online models are trained based on some existing data and deployed in operational settings. Sometimes their parameters are fixed and sometimes they are either periodically re-trained or learn as new data emerges (i.e. online or continual learning). </a:t>
            </a:r>
          </a:p>
        </p:txBody>
      </p:sp>
      <p:sp>
        <p:nvSpPr>
          <p:cNvPr id="4" name="Slide Number Placeholder 3">
            <a:extLst>
              <a:ext uri="{FF2B5EF4-FFF2-40B4-BE49-F238E27FC236}">
                <a16:creationId xmlns:a16="http://schemas.microsoft.com/office/drawing/2014/main" id="{D138E45A-DADC-231E-D22C-0419D35FC482}"/>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B20B47D-A1D4-75EB-647F-69EFFCBF6CB7}"/>
                  </a:ext>
                </a:extLst>
              </p14:cNvPr>
              <p14:cNvContentPartPr/>
              <p14:nvPr/>
            </p14:nvContentPartPr>
            <p14:xfrm>
              <a:off x="410040" y="1114560"/>
              <a:ext cx="470880" cy="3313800"/>
            </p14:xfrm>
          </p:contentPart>
        </mc:Choice>
        <mc:Fallback>
          <p:pic>
            <p:nvPicPr>
              <p:cNvPr id="5" name="Ink 4">
                <a:extLst>
                  <a:ext uri="{FF2B5EF4-FFF2-40B4-BE49-F238E27FC236}">
                    <a16:creationId xmlns:a16="http://schemas.microsoft.com/office/drawing/2014/main" id="{6B20B47D-A1D4-75EB-647F-69EFFCBF6CB7}"/>
                  </a:ext>
                </a:extLst>
              </p:cNvPr>
              <p:cNvPicPr/>
              <p:nvPr/>
            </p:nvPicPr>
            <p:blipFill>
              <a:blip r:embed="rId3"/>
              <a:stretch>
                <a:fillRect/>
              </a:stretch>
            </p:blipFill>
            <p:spPr>
              <a:xfrm>
                <a:off x="400680" y="1105200"/>
                <a:ext cx="489600" cy="3332520"/>
              </a:xfrm>
              <a:prstGeom prst="rect">
                <a:avLst/>
              </a:prstGeom>
            </p:spPr>
          </p:pic>
        </mc:Fallback>
      </mc:AlternateContent>
    </p:spTree>
    <p:extLst>
      <p:ext uri="{BB962C8B-B14F-4D97-AF65-F5344CB8AC3E}">
        <p14:creationId xmlns:p14="http://schemas.microsoft.com/office/powerpoint/2010/main" val="33713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C21-4714-B86B-A66F-CDA65552ED3A}"/>
              </a:ext>
            </a:extLst>
          </p:cNvPr>
          <p:cNvSpPr>
            <a:spLocks noGrp="1"/>
          </p:cNvSpPr>
          <p:nvPr>
            <p:ph type="title"/>
          </p:nvPr>
        </p:nvSpPr>
        <p:spPr/>
        <p:txBody>
          <a:bodyPr/>
          <a:lstStyle/>
          <a:p>
            <a:r>
              <a:rPr lang="en-GB" dirty="0"/>
              <a:t>Important notes in reporting</a:t>
            </a:r>
          </a:p>
        </p:txBody>
      </p:sp>
      <p:sp>
        <p:nvSpPr>
          <p:cNvPr id="3" name="Content Placeholder 2">
            <a:extLst>
              <a:ext uri="{FF2B5EF4-FFF2-40B4-BE49-F238E27FC236}">
                <a16:creationId xmlns:a16="http://schemas.microsoft.com/office/drawing/2014/main" id="{6DF6D18B-5F0A-317A-CF4A-BBCB49B67D18}"/>
              </a:ext>
            </a:extLst>
          </p:cNvPr>
          <p:cNvSpPr>
            <a:spLocks noGrp="1"/>
          </p:cNvSpPr>
          <p:nvPr>
            <p:ph idx="1"/>
          </p:nvPr>
        </p:nvSpPr>
        <p:spPr/>
        <p:txBody>
          <a:bodyPr/>
          <a:lstStyle/>
          <a:p>
            <a:r>
              <a:rPr lang="en-GB" sz="1800" dirty="0"/>
              <a:t>Discuss ethical considerations and potential risks</a:t>
            </a:r>
          </a:p>
          <a:p>
            <a:r>
              <a:rPr lang="en-GB" sz="1800" dirty="0"/>
              <a:t>Learn about clinical context and use (needs to start before technical development); for example, UTIs are recurrent and a person with a past history of UTI could have a higher risk of having another UTI. </a:t>
            </a:r>
          </a:p>
          <a:p>
            <a:r>
              <a:rPr lang="en-GB" sz="1800" dirty="0"/>
              <a:t>Report ethical approvals and regulatory requirements/approvals (if applicable) </a:t>
            </a:r>
          </a:p>
          <a:p>
            <a:r>
              <a:rPr lang="en-GB" sz="1800" dirty="0"/>
              <a:t>Describe data availability</a:t>
            </a:r>
          </a:p>
          <a:p>
            <a:r>
              <a:rPr lang="en-GB" sz="1800" dirty="0"/>
              <a:t>Capture and report code, libraries used and versions (or create a reproducible environment)</a:t>
            </a:r>
          </a:p>
          <a:p>
            <a:r>
              <a:rPr lang="en-GB" sz="1800" dirty="0"/>
              <a:t>Report any pre-processing, imputation, scaling and normalisation</a:t>
            </a:r>
          </a:p>
          <a:p>
            <a:r>
              <a:rPr lang="en-GB" sz="1800" dirty="0"/>
              <a:t>Report libraries and hyperparameters </a:t>
            </a:r>
          </a:p>
          <a:p>
            <a:r>
              <a:rPr lang="en-GB" sz="1800" dirty="0"/>
              <a:t>Avoid any leap of magic!</a:t>
            </a:r>
          </a:p>
        </p:txBody>
      </p:sp>
      <p:sp>
        <p:nvSpPr>
          <p:cNvPr id="4" name="Slide Number Placeholder 3">
            <a:extLst>
              <a:ext uri="{FF2B5EF4-FFF2-40B4-BE49-F238E27FC236}">
                <a16:creationId xmlns:a16="http://schemas.microsoft.com/office/drawing/2014/main" id="{EBE22F74-5F19-886D-76A0-4EC83BD34355}"/>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7412090-605F-73B6-9F17-F8BEBB288E73}"/>
                  </a:ext>
                </a:extLst>
              </p14:cNvPr>
              <p14:cNvContentPartPr/>
              <p14:nvPr/>
            </p14:nvContentPartPr>
            <p14:xfrm>
              <a:off x="1189080" y="1436400"/>
              <a:ext cx="6454080" cy="4018680"/>
            </p14:xfrm>
          </p:contentPart>
        </mc:Choice>
        <mc:Fallback>
          <p:pic>
            <p:nvPicPr>
              <p:cNvPr id="5" name="Ink 4">
                <a:extLst>
                  <a:ext uri="{FF2B5EF4-FFF2-40B4-BE49-F238E27FC236}">
                    <a16:creationId xmlns:a16="http://schemas.microsoft.com/office/drawing/2014/main" id="{47412090-605F-73B6-9F17-F8BEBB288E73}"/>
                  </a:ext>
                </a:extLst>
              </p:cNvPr>
              <p:cNvPicPr/>
              <p:nvPr/>
            </p:nvPicPr>
            <p:blipFill>
              <a:blip r:embed="rId3"/>
              <a:stretch>
                <a:fillRect/>
              </a:stretch>
            </p:blipFill>
            <p:spPr>
              <a:xfrm>
                <a:off x="1179720" y="1427040"/>
                <a:ext cx="6472800" cy="4037400"/>
              </a:xfrm>
              <a:prstGeom prst="rect">
                <a:avLst/>
              </a:prstGeom>
            </p:spPr>
          </p:pic>
        </mc:Fallback>
      </mc:AlternateContent>
    </p:spTree>
    <p:extLst>
      <p:ext uri="{BB962C8B-B14F-4D97-AF65-F5344CB8AC3E}">
        <p14:creationId xmlns:p14="http://schemas.microsoft.com/office/powerpoint/2010/main" val="208005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66-3051-EE86-C457-8E8E3B0B04C9}"/>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FCA10189-C425-0175-8CA9-16F16CB8B26C}"/>
              </a:ext>
            </a:extLst>
          </p:cNvPr>
          <p:cNvSpPr>
            <a:spLocks noGrp="1"/>
          </p:cNvSpPr>
          <p:nvPr>
            <p:ph idx="1"/>
          </p:nvPr>
        </p:nvSpPr>
        <p:spPr/>
        <p:txBody>
          <a:bodyPr/>
          <a:lstStyle/>
          <a:p>
            <a:r>
              <a:rPr lang="en-GB" dirty="0"/>
              <a:t>Anticipate risks and potential issues</a:t>
            </a:r>
          </a:p>
          <a:p>
            <a:r>
              <a:rPr lang="en-GB" dirty="0"/>
              <a:t>Actively engage and think of solutions </a:t>
            </a:r>
          </a:p>
          <a:p>
            <a:r>
              <a:rPr lang="en-GB" dirty="0"/>
              <a:t>Work with domain experts and learn about the context and conditions of data collection, and the use of system/model. </a:t>
            </a:r>
          </a:p>
          <a:p>
            <a:r>
              <a:rPr lang="en-GB" dirty="0"/>
              <a:t>Create feedback loops (before and after deployment)</a:t>
            </a:r>
          </a:p>
          <a:p>
            <a:r>
              <a:rPr lang="en-GB" dirty="0"/>
              <a:t>Plan for update and maintenance </a:t>
            </a:r>
          </a:p>
        </p:txBody>
      </p:sp>
      <p:sp>
        <p:nvSpPr>
          <p:cNvPr id="4" name="Slide Number Placeholder 3">
            <a:extLst>
              <a:ext uri="{FF2B5EF4-FFF2-40B4-BE49-F238E27FC236}">
                <a16:creationId xmlns:a16="http://schemas.microsoft.com/office/drawing/2014/main" id="{B9421AEB-4E19-5A84-8D40-3FD4011402BC}"/>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1A156EF-B970-7B37-D55B-8788203B51F2}"/>
                  </a:ext>
                </a:extLst>
              </p14:cNvPr>
              <p14:cNvContentPartPr/>
              <p14:nvPr/>
            </p14:nvContentPartPr>
            <p14:xfrm>
              <a:off x="1283040" y="1329480"/>
              <a:ext cx="3116520" cy="1861560"/>
            </p14:xfrm>
          </p:contentPart>
        </mc:Choice>
        <mc:Fallback>
          <p:pic>
            <p:nvPicPr>
              <p:cNvPr id="5" name="Ink 4">
                <a:extLst>
                  <a:ext uri="{FF2B5EF4-FFF2-40B4-BE49-F238E27FC236}">
                    <a16:creationId xmlns:a16="http://schemas.microsoft.com/office/drawing/2014/main" id="{21A156EF-B970-7B37-D55B-8788203B51F2}"/>
                  </a:ext>
                </a:extLst>
              </p:cNvPr>
              <p:cNvPicPr/>
              <p:nvPr/>
            </p:nvPicPr>
            <p:blipFill>
              <a:blip r:embed="rId3"/>
              <a:stretch>
                <a:fillRect/>
              </a:stretch>
            </p:blipFill>
            <p:spPr>
              <a:xfrm>
                <a:off x="1273680" y="1320120"/>
                <a:ext cx="3135240" cy="1880280"/>
              </a:xfrm>
              <a:prstGeom prst="rect">
                <a:avLst/>
              </a:prstGeom>
            </p:spPr>
          </p:pic>
        </mc:Fallback>
      </mc:AlternateContent>
    </p:spTree>
    <p:extLst>
      <p:ext uri="{BB962C8B-B14F-4D97-AF65-F5344CB8AC3E}">
        <p14:creationId xmlns:p14="http://schemas.microsoft.com/office/powerpoint/2010/main" val="97120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5C5D-8385-1927-361A-6A01CE6ACDCE}"/>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019E5092-1043-742F-1DEB-45E66DDDFAA1}"/>
              </a:ext>
            </a:extLst>
          </p:cNvPr>
          <p:cNvSpPr>
            <a:spLocks noGrp="1"/>
          </p:cNvSpPr>
          <p:nvPr>
            <p:ph idx="1"/>
          </p:nvPr>
        </p:nvSpPr>
        <p:spPr/>
        <p:txBody>
          <a:bodyPr/>
          <a:lstStyle/>
          <a:p>
            <a:r>
              <a:rPr lang="en-GB" dirty="0"/>
              <a:t>Consider all the issues including bias, fairness, risk of harm throughout your design, development, evaluation and deployment</a:t>
            </a:r>
          </a:p>
          <a:p>
            <a:r>
              <a:rPr lang="en-GB" dirty="0"/>
              <a:t>Consider sustainability requirements and scaling/generalisation</a:t>
            </a:r>
          </a:p>
          <a:p>
            <a:r>
              <a:rPr lang="en-GB" dirty="0"/>
              <a:t>No, it is not somebody else’s role to think of these requirements </a:t>
            </a:r>
            <a:r>
              <a:rPr lang="en-GB" dirty="0">
                <a:sym typeface="Wingdings" pitchFamily="2" charset="2"/>
              </a:rPr>
              <a:t></a:t>
            </a:r>
            <a:r>
              <a:rPr lang="en-GB" dirty="0"/>
              <a:t>  </a:t>
            </a:r>
          </a:p>
          <a:p>
            <a:endParaRPr lang="en-GB" dirty="0"/>
          </a:p>
        </p:txBody>
      </p:sp>
      <p:sp>
        <p:nvSpPr>
          <p:cNvPr id="4" name="Slide Number Placeholder 3">
            <a:extLst>
              <a:ext uri="{FF2B5EF4-FFF2-40B4-BE49-F238E27FC236}">
                <a16:creationId xmlns:a16="http://schemas.microsoft.com/office/drawing/2014/main" id="{36A33D79-36D5-1BED-DEBB-00732FD92C4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5E9F14C-2EA1-E07D-F4EB-85EA0D6D0A5F}"/>
                  </a:ext>
                </a:extLst>
              </p14:cNvPr>
              <p14:cNvContentPartPr/>
              <p14:nvPr/>
            </p14:nvContentPartPr>
            <p14:xfrm>
              <a:off x="2041200" y="1420920"/>
              <a:ext cx="4702320" cy="1482840"/>
            </p14:xfrm>
          </p:contentPart>
        </mc:Choice>
        <mc:Fallback>
          <p:pic>
            <p:nvPicPr>
              <p:cNvPr id="5" name="Ink 4">
                <a:extLst>
                  <a:ext uri="{FF2B5EF4-FFF2-40B4-BE49-F238E27FC236}">
                    <a16:creationId xmlns:a16="http://schemas.microsoft.com/office/drawing/2014/main" id="{B5E9F14C-2EA1-E07D-F4EB-85EA0D6D0A5F}"/>
                  </a:ext>
                </a:extLst>
              </p:cNvPr>
              <p:cNvPicPr/>
              <p:nvPr/>
            </p:nvPicPr>
            <p:blipFill>
              <a:blip r:embed="rId3"/>
              <a:stretch>
                <a:fillRect/>
              </a:stretch>
            </p:blipFill>
            <p:spPr>
              <a:xfrm>
                <a:off x="2031840" y="1411560"/>
                <a:ext cx="4721040" cy="1501560"/>
              </a:xfrm>
              <a:prstGeom prst="rect">
                <a:avLst/>
              </a:prstGeom>
            </p:spPr>
          </p:pic>
        </mc:Fallback>
      </mc:AlternateContent>
    </p:spTree>
    <p:extLst>
      <p:ext uri="{BB962C8B-B14F-4D97-AF65-F5344CB8AC3E}">
        <p14:creationId xmlns:p14="http://schemas.microsoft.com/office/powerpoint/2010/main" val="4029797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BBD4-09FA-5FE5-8423-E83FBCB0639A}"/>
              </a:ext>
            </a:extLst>
          </p:cNvPr>
          <p:cNvSpPr>
            <a:spLocks noGrp="1"/>
          </p:cNvSpPr>
          <p:nvPr>
            <p:ph type="title"/>
          </p:nvPr>
        </p:nvSpPr>
        <p:spPr/>
        <p:txBody>
          <a:bodyPr/>
          <a:lstStyle/>
          <a:p>
            <a:r>
              <a:rPr lang="en-GB" dirty="0"/>
              <a:t>Regulatory framework and existing guidelines</a:t>
            </a:r>
          </a:p>
        </p:txBody>
      </p:sp>
      <p:sp>
        <p:nvSpPr>
          <p:cNvPr id="3" name="Content Placeholder 2">
            <a:extLst>
              <a:ext uri="{FF2B5EF4-FFF2-40B4-BE49-F238E27FC236}">
                <a16:creationId xmlns:a16="http://schemas.microsoft.com/office/drawing/2014/main" id="{37A0CCED-1876-8FCF-4D6F-F1EC890466EB}"/>
              </a:ext>
            </a:extLst>
          </p:cNvPr>
          <p:cNvSpPr>
            <a:spLocks noGrp="1"/>
          </p:cNvSpPr>
          <p:nvPr>
            <p:ph idx="1"/>
          </p:nvPr>
        </p:nvSpPr>
        <p:spPr/>
        <p:txBody>
          <a:bodyPr/>
          <a:lstStyle/>
          <a:p>
            <a:r>
              <a:rPr lang="en-GB" dirty="0"/>
              <a:t>In designing and deploying ML models for healthcare and medical applications you need to investigate the regulatory requirements. </a:t>
            </a:r>
          </a:p>
          <a:p>
            <a:r>
              <a:rPr lang="en-GB" dirty="0"/>
              <a:t>e.g., UKCA (UK), CE (Europe), FDA (USA) requirements and medical device registration. </a:t>
            </a:r>
          </a:p>
          <a:p>
            <a:r>
              <a:rPr lang="en-GB" dirty="0"/>
              <a:t>The existing guidelines for treatment and interventions. For example, the NICE guidelines: https://www.nice.org.uk/guidance</a:t>
            </a:r>
          </a:p>
          <a:p>
            <a:endParaRPr lang="en-GB" dirty="0"/>
          </a:p>
          <a:p>
            <a:r>
              <a:rPr lang="en-GB" dirty="0"/>
              <a:t>EU Regulatory framework proposal on artificial intelligence, </a:t>
            </a:r>
            <a:br>
              <a:rPr lang="en-GB" dirty="0"/>
            </a:br>
            <a:r>
              <a:rPr lang="en-GB" dirty="0"/>
              <a:t>https://digital-</a:t>
            </a:r>
            <a:r>
              <a:rPr lang="en-GB" dirty="0" err="1"/>
              <a:t>strategy.ec.europa.eu</a:t>
            </a:r>
            <a:r>
              <a:rPr lang="en-GB" dirty="0"/>
              <a:t>/</a:t>
            </a:r>
            <a:r>
              <a:rPr lang="en-GB" dirty="0" err="1"/>
              <a:t>en</a:t>
            </a:r>
            <a:r>
              <a:rPr lang="en-GB" dirty="0"/>
              <a:t>/policies/regulatory-framework-ai</a:t>
            </a:r>
          </a:p>
          <a:p>
            <a:endParaRPr lang="en-GB" dirty="0"/>
          </a:p>
          <a:p>
            <a:pPr lvl="1"/>
            <a:endParaRPr lang="en-GB" dirty="0"/>
          </a:p>
        </p:txBody>
      </p:sp>
      <p:sp>
        <p:nvSpPr>
          <p:cNvPr id="4" name="Slide Number Placeholder 3">
            <a:extLst>
              <a:ext uri="{FF2B5EF4-FFF2-40B4-BE49-F238E27FC236}">
                <a16:creationId xmlns:a16="http://schemas.microsoft.com/office/drawing/2014/main" id="{DB588E14-BE34-987A-02C9-747A6E201E5D}"/>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6177789-6D11-4DB3-19DA-49A4C0B1CEEF}"/>
                  </a:ext>
                </a:extLst>
              </p14:cNvPr>
              <p14:cNvContentPartPr/>
              <p14:nvPr/>
            </p14:nvContentPartPr>
            <p14:xfrm>
              <a:off x="1107000" y="1279440"/>
              <a:ext cx="4740840" cy="1160640"/>
            </p14:xfrm>
          </p:contentPart>
        </mc:Choice>
        <mc:Fallback>
          <p:pic>
            <p:nvPicPr>
              <p:cNvPr id="5" name="Ink 4">
                <a:extLst>
                  <a:ext uri="{FF2B5EF4-FFF2-40B4-BE49-F238E27FC236}">
                    <a16:creationId xmlns:a16="http://schemas.microsoft.com/office/drawing/2014/main" id="{26177789-6D11-4DB3-19DA-49A4C0B1CEEF}"/>
                  </a:ext>
                </a:extLst>
              </p:cNvPr>
              <p:cNvPicPr/>
              <p:nvPr/>
            </p:nvPicPr>
            <p:blipFill>
              <a:blip r:embed="rId3"/>
              <a:stretch>
                <a:fillRect/>
              </a:stretch>
            </p:blipFill>
            <p:spPr>
              <a:xfrm>
                <a:off x="1097640" y="1270080"/>
                <a:ext cx="4759560" cy="1179360"/>
              </a:xfrm>
              <a:prstGeom prst="rect">
                <a:avLst/>
              </a:prstGeom>
            </p:spPr>
          </p:pic>
        </mc:Fallback>
      </mc:AlternateContent>
    </p:spTree>
    <p:extLst>
      <p:ext uri="{BB962C8B-B14F-4D97-AF65-F5344CB8AC3E}">
        <p14:creationId xmlns:p14="http://schemas.microsoft.com/office/powerpoint/2010/main" val="3421450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4EA-BAC5-94CE-10A8-BC01C2C84A6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FF16FAB4-15F5-2372-B233-D71F0AD12336}"/>
              </a:ext>
            </a:extLst>
          </p:cNvPr>
          <p:cNvSpPr>
            <a:spLocks noGrp="1"/>
          </p:cNvSpPr>
          <p:nvPr>
            <p:ph idx="1"/>
          </p:nvPr>
        </p:nvSpPr>
        <p:spPr/>
        <p:txBody>
          <a:bodyPr/>
          <a:lstStyle/>
          <a:p>
            <a:r>
              <a:rPr lang="en-GB" dirty="0"/>
              <a:t>A good article on this topic: </a:t>
            </a:r>
          </a:p>
          <a:p>
            <a:r>
              <a:rPr lang="en-GB" dirty="0"/>
              <a:t>Wiens, J., Saria, S., Sendak, M. et al. Do no harm: a roadmap for responsible machine learning for health care. Nat Med 25, 1337–1340 (2019). https://doi.org/10.1038/s41591-019-0548-6</a:t>
            </a:r>
          </a:p>
        </p:txBody>
      </p:sp>
      <p:sp>
        <p:nvSpPr>
          <p:cNvPr id="4" name="Slide Number Placeholder 3">
            <a:extLst>
              <a:ext uri="{FF2B5EF4-FFF2-40B4-BE49-F238E27FC236}">
                <a16:creationId xmlns:a16="http://schemas.microsoft.com/office/drawing/2014/main" id="{89ED84EF-1FAB-5DC6-064B-97B81CA6F3A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AA0822B-121D-5E28-0E97-4EBA0AE36949}"/>
                  </a:ext>
                </a:extLst>
              </p14:cNvPr>
              <p14:cNvContentPartPr/>
              <p14:nvPr/>
            </p14:nvContentPartPr>
            <p14:xfrm>
              <a:off x="2049480" y="727920"/>
              <a:ext cx="3939480" cy="2107080"/>
            </p14:xfrm>
          </p:contentPart>
        </mc:Choice>
        <mc:Fallback>
          <p:pic>
            <p:nvPicPr>
              <p:cNvPr id="5" name="Ink 4">
                <a:extLst>
                  <a:ext uri="{FF2B5EF4-FFF2-40B4-BE49-F238E27FC236}">
                    <a16:creationId xmlns:a16="http://schemas.microsoft.com/office/drawing/2014/main" id="{1AA0822B-121D-5E28-0E97-4EBA0AE36949}"/>
                  </a:ext>
                </a:extLst>
              </p:cNvPr>
              <p:cNvPicPr/>
              <p:nvPr/>
            </p:nvPicPr>
            <p:blipFill>
              <a:blip r:embed="rId3"/>
              <a:stretch>
                <a:fillRect/>
              </a:stretch>
            </p:blipFill>
            <p:spPr>
              <a:xfrm>
                <a:off x="2040120" y="718560"/>
                <a:ext cx="3958200" cy="2125800"/>
              </a:xfrm>
              <a:prstGeom prst="rect">
                <a:avLst/>
              </a:prstGeom>
            </p:spPr>
          </p:pic>
        </mc:Fallback>
      </mc:AlternateContent>
    </p:spTree>
    <p:extLst>
      <p:ext uri="{BB962C8B-B14F-4D97-AF65-F5344CB8AC3E}">
        <p14:creationId xmlns:p14="http://schemas.microsoft.com/office/powerpoint/2010/main" val="2071506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74D1F-5EF6-EC41-6C7E-EE36BF89D157}"/>
              </a:ext>
            </a:extLst>
          </p:cNvPr>
          <p:cNvSpPr>
            <a:spLocks noGrp="1"/>
          </p:cNvSpPr>
          <p:nvPr>
            <p:ph type="title"/>
          </p:nvPr>
        </p:nvSpPr>
        <p:spPr/>
        <p:txBody>
          <a:bodyPr/>
          <a:lstStyle/>
          <a:p>
            <a:r>
              <a:rPr lang="en-GB" dirty="0"/>
              <a:t>Continual learning</a:t>
            </a:r>
          </a:p>
        </p:txBody>
      </p:sp>
      <p:sp>
        <p:nvSpPr>
          <p:cNvPr id="2" name="Text Placeholder 1">
            <a:extLst>
              <a:ext uri="{FF2B5EF4-FFF2-40B4-BE49-F238E27FC236}">
                <a16:creationId xmlns:a16="http://schemas.microsoft.com/office/drawing/2014/main" id="{FA2F5A22-D145-D54F-9A8A-41B8B92036C8}"/>
              </a:ext>
            </a:extLst>
          </p:cNvPr>
          <p:cNvSpPr>
            <a:spLocks noGrp="1"/>
          </p:cNvSpPr>
          <p:nvPr>
            <p:ph idx="1"/>
          </p:nvPr>
        </p:nvSpPr>
        <p:spPr/>
        <p:txBody>
          <a:bodyPr/>
          <a:lstStyle/>
          <a:p>
            <a:pPr marL="257175" indent="-257175">
              <a:buClr>
                <a:srgbClr val="FF0000"/>
              </a:buClr>
              <a:buFont typeface="Wingdings" pitchFamily="2" charset="2"/>
              <a:buChar char="§"/>
            </a:pPr>
            <a:r>
              <a:rPr lang="en-GB" sz="2000" dirty="0">
                <a:solidFill>
                  <a:schemeClr val="tx1"/>
                </a:solidFill>
                <a:latin typeface="Gill Sans MT" panose="020B0502020104020203" pitchFamily="34" charset="77"/>
              </a:rPr>
              <a:t>“Modern machine learning excels at training powerful models from fixed datasets and stationary environments, often exceeding human-level ability.”</a:t>
            </a:r>
          </a:p>
          <a:p>
            <a:pPr marL="257175" indent="-257175">
              <a:buClr>
                <a:srgbClr val="FF0000"/>
              </a:buClr>
              <a:buFont typeface="Wingdings" pitchFamily="2" charset="2"/>
              <a:buChar char="§"/>
            </a:pPr>
            <a:r>
              <a:rPr lang="en-GB" sz="2000" dirty="0">
                <a:solidFill>
                  <a:schemeClr val="tx1"/>
                </a:solidFill>
                <a:latin typeface="Gill Sans MT" panose="020B0502020104020203" pitchFamily="34" charset="77"/>
              </a:rPr>
              <a:t>“Yet, these models fail to emulate the process of human learning, which is efficient, robust, and able to learn incrementally, from sequential experience in a non-stationary world.”</a:t>
            </a:r>
          </a:p>
          <a:p>
            <a:endParaRPr lang="en-US" dirty="0"/>
          </a:p>
          <a:p>
            <a:endParaRPr lang="en-US" dirty="0"/>
          </a:p>
        </p:txBody>
      </p:sp>
      <p:sp>
        <p:nvSpPr>
          <p:cNvPr id="4" name="Slide Number Placeholder 3">
            <a:extLst>
              <a:ext uri="{FF2B5EF4-FFF2-40B4-BE49-F238E27FC236}">
                <a16:creationId xmlns:a16="http://schemas.microsoft.com/office/drawing/2014/main" id="{9FF79DE7-90AD-C246-B91A-A2CAE1D389E8}"/>
              </a:ext>
            </a:extLst>
          </p:cNvPr>
          <p:cNvSpPr>
            <a:spLocks noGrp="1"/>
          </p:cNvSpPr>
          <p:nvPr>
            <p:ph type="sldNum" sz="quarter" idx="12"/>
          </p:nvPr>
        </p:nvSpPr>
        <p:spPr/>
        <p:txBody>
          <a:bodyPr/>
          <a:lstStyle/>
          <a:p>
            <a:fld id="{5DE7DA32-08EE-2E47-89DC-05D3233974D5}" type="slidenum">
              <a:rPr lang="en-US" smtClean="0"/>
              <a:pPr/>
              <a:t>5</a:t>
            </a:fld>
            <a:endParaRPr lang="en-US" dirty="0"/>
          </a:p>
        </p:txBody>
      </p:sp>
      <p:sp>
        <p:nvSpPr>
          <p:cNvPr id="5" name="TextBox 4">
            <a:extLst>
              <a:ext uri="{FF2B5EF4-FFF2-40B4-BE49-F238E27FC236}">
                <a16:creationId xmlns:a16="http://schemas.microsoft.com/office/drawing/2014/main" id="{719FD980-ABA2-C440-BA93-FA7E446F7746}"/>
              </a:ext>
            </a:extLst>
          </p:cNvPr>
          <p:cNvSpPr txBox="1"/>
          <p:nvPr/>
        </p:nvSpPr>
        <p:spPr>
          <a:xfrm>
            <a:off x="755576" y="4817325"/>
            <a:ext cx="6400577" cy="400110"/>
          </a:xfrm>
          <a:prstGeom prst="rect">
            <a:avLst/>
          </a:prstGeom>
          <a:noFill/>
        </p:spPr>
        <p:txBody>
          <a:bodyPr wrap="square">
            <a:spAutoFit/>
          </a:bodyPr>
          <a:lstStyle/>
          <a:p>
            <a:r>
              <a:rPr lang="en-GB" sz="1000" dirty="0">
                <a:ea typeface="Helvetica Neue" panose="02000503000000020004" pitchFamily="2" charset="0"/>
                <a:cs typeface="Arial" panose="020B0604020202020204" pitchFamily="34" charset="0"/>
              </a:rPr>
              <a:t>Source: R. Hadsell  et al., Embracing Change: Continual Learning in Deep Neural Networks, </a:t>
            </a:r>
          </a:p>
          <a:p>
            <a:r>
              <a:rPr lang="en-GB" sz="1000" dirty="0">
                <a:ea typeface="Helvetica Neue" panose="02000503000000020004" pitchFamily="2" charset="0"/>
                <a:cs typeface="Arial" panose="020B0604020202020204" pitchFamily="34" charset="0"/>
              </a:rPr>
              <a:t>Trends in Cognitive Sciences, December 2020, Vol. 24, No. 12.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AF11611-4E82-1EC6-85BC-864FE811E121}"/>
                  </a:ext>
                </a:extLst>
              </p14:cNvPr>
              <p14:cNvContentPartPr/>
              <p14:nvPr/>
            </p14:nvContentPartPr>
            <p14:xfrm>
              <a:off x="1929960" y="2857320"/>
              <a:ext cx="3362400" cy="169200"/>
            </p14:xfrm>
          </p:contentPart>
        </mc:Choice>
        <mc:Fallback>
          <p:pic>
            <p:nvPicPr>
              <p:cNvPr id="3" name="Ink 2">
                <a:extLst>
                  <a:ext uri="{FF2B5EF4-FFF2-40B4-BE49-F238E27FC236}">
                    <a16:creationId xmlns:a16="http://schemas.microsoft.com/office/drawing/2014/main" id="{AAF11611-4E82-1EC6-85BC-864FE811E121}"/>
                  </a:ext>
                </a:extLst>
              </p:cNvPr>
              <p:cNvPicPr/>
              <p:nvPr/>
            </p:nvPicPr>
            <p:blipFill>
              <a:blip r:embed="rId3"/>
              <a:stretch>
                <a:fillRect/>
              </a:stretch>
            </p:blipFill>
            <p:spPr>
              <a:xfrm>
                <a:off x="1920600" y="2847960"/>
                <a:ext cx="3381120" cy="187920"/>
              </a:xfrm>
              <a:prstGeom prst="rect">
                <a:avLst/>
              </a:prstGeom>
            </p:spPr>
          </p:pic>
        </mc:Fallback>
      </mc:AlternateContent>
    </p:spTree>
    <p:extLst>
      <p:ext uri="{BB962C8B-B14F-4D97-AF65-F5344CB8AC3E}">
        <p14:creationId xmlns:p14="http://schemas.microsoft.com/office/powerpoint/2010/main" val="364967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CFFDA-89E5-23E9-C62B-43C3A3C7C28E}"/>
              </a:ext>
            </a:extLst>
          </p:cNvPr>
          <p:cNvSpPr>
            <a:spLocks noGrp="1"/>
          </p:cNvSpPr>
          <p:nvPr>
            <p:ph type="title"/>
          </p:nvPr>
        </p:nvSpPr>
        <p:spPr/>
        <p:txBody>
          <a:bodyPr/>
          <a:lstStyle/>
          <a:p>
            <a:r>
              <a:rPr lang="en-US" dirty="0"/>
              <a:t>Why do we need continual learning?</a:t>
            </a:r>
            <a:endParaRPr lang="en-GB" dirty="0"/>
          </a:p>
        </p:txBody>
      </p:sp>
      <p:sp>
        <p:nvSpPr>
          <p:cNvPr id="2" name="Text Placeholder 1">
            <a:extLst>
              <a:ext uri="{FF2B5EF4-FFF2-40B4-BE49-F238E27FC236}">
                <a16:creationId xmlns:a16="http://schemas.microsoft.com/office/drawing/2014/main" id="{3E1D06A0-DC2B-A24F-9C17-A292079CD1E4}"/>
              </a:ext>
            </a:extLst>
          </p:cNvPr>
          <p:cNvSpPr>
            <a:spLocks noGrp="1"/>
          </p:cNvSpPr>
          <p:nvPr>
            <p:ph idx="1"/>
          </p:nvPr>
        </p:nvSpPr>
        <p:spPr/>
        <p:txBody>
          <a:bodyPr/>
          <a:lstStyle/>
          <a:p>
            <a:pPr marL="257175" indent="-257175">
              <a:buClr>
                <a:srgbClr val="FF0000"/>
              </a:buClr>
              <a:buFont typeface="Wingdings" pitchFamily="2" charset="2"/>
              <a:buChar char="§"/>
            </a:pPr>
            <a:r>
              <a:rPr lang="en-US" dirty="0"/>
              <a:t>In continual learning, the model repeatedly receives new data, and the training data is not complete at a fixed given time. </a:t>
            </a:r>
          </a:p>
          <a:p>
            <a:pPr marL="257175" indent="-257175">
              <a:buClr>
                <a:srgbClr val="FF0000"/>
              </a:buClr>
              <a:buFont typeface="Wingdings" pitchFamily="2" charset="2"/>
              <a:buChar char="§"/>
            </a:pPr>
            <a:r>
              <a:rPr lang="en-US" dirty="0"/>
              <a:t>If we re-train the entire model whenever there are new instances, it would be very inefficient, and we have to store the trained samples.</a:t>
            </a:r>
          </a:p>
          <a:p>
            <a:pPr marL="257175" indent="-257175">
              <a:buClr>
                <a:srgbClr val="FF0000"/>
              </a:buClr>
              <a:buFont typeface="Wingdings" pitchFamily="2" charset="2"/>
              <a:buChar char="§"/>
            </a:pPr>
            <a:r>
              <a:rPr lang="en-US" dirty="0"/>
              <a:t>The key challenge continual learning scenarios in changing environments is how to incrementally and continually learn new tasks without forgetting the previous or creating highly complex models that may require accessing the entire training data. </a:t>
            </a:r>
          </a:p>
        </p:txBody>
      </p:sp>
      <p:sp>
        <p:nvSpPr>
          <p:cNvPr id="4" name="Slide Number Placeholder 3">
            <a:extLst>
              <a:ext uri="{FF2B5EF4-FFF2-40B4-BE49-F238E27FC236}">
                <a16:creationId xmlns:a16="http://schemas.microsoft.com/office/drawing/2014/main" id="{0DEBA8AA-A0A6-A243-A14F-FC2E57CBA353}"/>
              </a:ext>
            </a:extLst>
          </p:cNvPr>
          <p:cNvSpPr>
            <a:spLocks noGrp="1"/>
          </p:cNvSpPr>
          <p:nvPr>
            <p:ph type="sldNum" sz="quarter" idx="12"/>
          </p:nvPr>
        </p:nvSpPr>
        <p:spPr/>
        <p:txBody>
          <a:bodyPr/>
          <a:lstStyle/>
          <a:p>
            <a:fld id="{5DE7DA32-08EE-2E47-89DC-05D3233974D5}" type="slidenum">
              <a:rPr lang="en-US" smtClean="0"/>
              <a:t>6</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BFA00C5-B222-3BE5-09E8-83D967E0E94E}"/>
                  </a:ext>
                </a:extLst>
              </p14:cNvPr>
              <p14:cNvContentPartPr/>
              <p14:nvPr/>
            </p14:nvContentPartPr>
            <p14:xfrm>
              <a:off x="2504160" y="1340640"/>
              <a:ext cx="4778640" cy="567360"/>
            </p14:xfrm>
          </p:contentPart>
        </mc:Choice>
        <mc:Fallback>
          <p:pic>
            <p:nvPicPr>
              <p:cNvPr id="3" name="Ink 2">
                <a:extLst>
                  <a:ext uri="{FF2B5EF4-FFF2-40B4-BE49-F238E27FC236}">
                    <a16:creationId xmlns:a16="http://schemas.microsoft.com/office/drawing/2014/main" id="{3BFA00C5-B222-3BE5-09E8-83D967E0E94E}"/>
                  </a:ext>
                </a:extLst>
              </p:cNvPr>
              <p:cNvPicPr/>
              <p:nvPr/>
            </p:nvPicPr>
            <p:blipFill>
              <a:blip r:embed="rId3"/>
              <a:stretch>
                <a:fillRect/>
              </a:stretch>
            </p:blipFill>
            <p:spPr>
              <a:xfrm>
                <a:off x="2494800" y="1331280"/>
                <a:ext cx="4797360" cy="586080"/>
              </a:xfrm>
              <a:prstGeom prst="rect">
                <a:avLst/>
              </a:prstGeom>
            </p:spPr>
          </p:pic>
        </mc:Fallback>
      </mc:AlternateContent>
    </p:spTree>
    <p:extLst>
      <p:ext uri="{BB962C8B-B14F-4D97-AF65-F5344CB8AC3E}">
        <p14:creationId xmlns:p14="http://schemas.microsoft.com/office/powerpoint/2010/main" val="191680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23695-C37C-198E-14BD-787EB49C3CDC}"/>
              </a:ext>
            </a:extLst>
          </p:cNvPr>
          <p:cNvSpPr>
            <a:spLocks noGrp="1"/>
          </p:cNvSpPr>
          <p:nvPr>
            <p:ph type="title"/>
          </p:nvPr>
        </p:nvSpPr>
        <p:spPr/>
        <p:txBody>
          <a:bodyPr/>
          <a:lstStyle/>
          <a:p>
            <a:r>
              <a:rPr lang="en-GB" dirty="0"/>
              <a:t>Continual learning</a:t>
            </a:r>
          </a:p>
        </p:txBody>
      </p:sp>
      <p:sp>
        <p:nvSpPr>
          <p:cNvPr id="4" name="Slide Number Placeholder 3">
            <a:extLst>
              <a:ext uri="{FF2B5EF4-FFF2-40B4-BE49-F238E27FC236}">
                <a16:creationId xmlns:a16="http://schemas.microsoft.com/office/drawing/2014/main" id="{2BC0A4F0-BE8A-454E-8DC4-F924648A3F0A}"/>
              </a:ext>
            </a:extLst>
          </p:cNvPr>
          <p:cNvSpPr>
            <a:spLocks noGrp="1"/>
          </p:cNvSpPr>
          <p:nvPr>
            <p:ph type="sldNum" sz="quarter" idx="12"/>
          </p:nvPr>
        </p:nvSpPr>
        <p:spPr/>
        <p:txBody>
          <a:bodyPr/>
          <a:lstStyle/>
          <a:p>
            <a:fld id="{5DE7DA32-08EE-2E47-89DC-05D3233974D5}" type="slidenum">
              <a:rPr lang="en-US" smtClean="0"/>
              <a:pPr/>
              <a:t>7</a:t>
            </a:fld>
            <a:endParaRPr lang="en-US" dirty="0"/>
          </a:p>
        </p:txBody>
      </p:sp>
      <p:sp>
        <p:nvSpPr>
          <p:cNvPr id="7" name="TextBox 6">
            <a:extLst>
              <a:ext uri="{FF2B5EF4-FFF2-40B4-BE49-F238E27FC236}">
                <a16:creationId xmlns:a16="http://schemas.microsoft.com/office/drawing/2014/main" id="{C2BEFEB2-8DC0-4D45-AA1D-BAC84B30E0BE}"/>
              </a:ext>
            </a:extLst>
          </p:cNvPr>
          <p:cNvSpPr txBox="1"/>
          <p:nvPr/>
        </p:nvSpPr>
        <p:spPr>
          <a:xfrm>
            <a:off x="457200" y="4729708"/>
            <a:ext cx="4531838" cy="346249"/>
          </a:xfrm>
          <a:prstGeom prst="rect">
            <a:avLst/>
          </a:prstGeom>
          <a:noFill/>
        </p:spPr>
        <p:txBody>
          <a:bodyPr wrap="square">
            <a:spAutoFit/>
          </a:bodyPr>
          <a:lstStyle/>
          <a:p>
            <a:r>
              <a:rPr lang="en-GB" sz="825" dirty="0">
                <a:latin typeface="Helvetica Neue" panose="02000503000000020004" pitchFamily="2" charset="0"/>
                <a:ea typeface="Helvetica Neue" panose="02000503000000020004" pitchFamily="2" charset="0"/>
                <a:cs typeface="Helvetica Neue" panose="02000503000000020004" pitchFamily="2" charset="0"/>
              </a:rPr>
              <a:t>Source: R. Hadsell  et al., Embracing Change: Continual Learning in Deep Neural Networks, </a:t>
            </a:r>
          </a:p>
          <a:p>
            <a:r>
              <a:rPr lang="en-GB" sz="825" dirty="0">
                <a:latin typeface="Helvetica Neue" panose="02000503000000020004" pitchFamily="2" charset="0"/>
                <a:ea typeface="Helvetica Neue" panose="02000503000000020004" pitchFamily="2" charset="0"/>
                <a:cs typeface="Helvetica Neue" panose="02000503000000020004" pitchFamily="2" charset="0"/>
              </a:rPr>
              <a:t>Trends in Cognitive Sciences, December 2020, Vol. 24, No. 12. </a:t>
            </a:r>
          </a:p>
        </p:txBody>
      </p:sp>
      <p:pic>
        <p:nvPicPr>
          <p:cNvPr id="8" name="Picture 7" descr="Chart&#10;&#10;Description automatically generated">
            <a:extLst>
              <a:ext uri="{FF2B5EF4-FFF2-40B4-BE49-F238E27FC236}">
                <a16:creationId xmlns:a16="http://schemas.microsoft.com/office/drawing/2014/main" id="{9C9CF2D6-E035-144B-A966-9CE181F8B2B3}"/>
              </a:ext>
            </a:extLst>
          </p:cNvPr>
          <p:cNvPicPr>
            <a:picLocks noChangeAspect="1"/>
          </p:cNvPicPr>
          <p:nvPr/>
        </p:nvPicPr>
        <p:blipFill rotWithShape="1">
          <a:blip r:embed="rId2"/>
          <a:srcRect l="3116" r="3475"/>
          <a:stretch/>
        </p:blipFill>
        <p:spPr>
          <a:xfrm>
            <a:off x="160316" y="1580094"/>
            <a:ext cx="8327573" cy="241585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A9BF3E6-D2C9-8D41-5411-3966854AF44E}"/>
                  </a:ext>
                </a:extLst>
              </p14:cNvPr>
              <p14:cNvContentPartPr/>
              <p14:nvPr/>
            </p14:nvContentPartPr>
            <p14:xfrm>
              <a:off x="7560" y="857880"/>
              <a:ext cx="7126200" cy="4589280"/>
            </p14:xfrm>
          </p:contentPart>
        </mc:Choice>
        <mc:Fallback>
          <p:pic>
            <p:nvPicPr>
              <p:cNvPr id="2" name="Ink 1">
                <a:extLst>
                  <a:ext uri="{FF2B5EF4-FFF2-40B4-BE49-F238E27FC236}">
                    <a16:creationId xmlns:a16="http://schemas.microsoft.com/office/drawing/2014/main" id="{9A9BF3E6-D2C9-8D41-5411-3966854AF44E}"/>
                  </a:ext>
                </a:extLst>
              </p:cNvPr>
              <p:cNvPicPr/>
              <p:nvPr/>
            </p:nvPicPr>
            <p:blipFill>
              <a:blip r:embed="rId4"/>
              <a:stretch>
                <a:fillRect/>
              </a:stretch>
            </p:blipFill>
            <p:spPr>
              <a:xfrm>
                <a:off x="-1800" y="848520"/>
                <a:ext cx="7144920" cy="4608000"/>
              </a:xfrm>
              <a:prstGeom prst="rect">
                <a:avLst/>
              </a:prstGeom>
            </p:spPr>
          </p:pic>
        </mc:Fallback>
      </mc:AlternateContent>
    </p:spTree>
    <p:extLst>
      <p:ext uri="{BB962C8B-B14F-4D97-AF65-F5344CB8AC3E}">
        <p14:creationId xmlns:p14="http://schemas.microsoft.com/office/powerpoint/2010/main" val="250736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62781-A66B-BC43-47E5-7FC648CD0E7A}"/>
              </a:ext>
            </a:extLst>
          </p:cNvPr>
          <p:cNvSpPr>
            <a:spLocks noGrp="1"/>
          </p:cNvSpPr>
          <p:nvPr>
            <p:ph type="title"/>
          </p:nvPr>
        </p:nvSpPr>
        <p:spPr/>
        <p:txBody>
          <a:bodyPr/>
          <a:lstStyle/>
          <a:p>
            <a:r>
              <a:rPr lang="en-US" dirty="0"/>
              <a:t>Forgetting problem in machine learning models</a:t>
            </a:r>
            <a:endParaRPr lang="en-GB" dirty="0"/>
          </a:p>
        </p:txBody>
      </p:sp>
      <p:sp>
        <p:nvSpPr>
          <p:cNvPr id="2" name="Text Placeholder 1">
            <a:extLst>
              <a:ext uri="{FF2B5EF4-FFF2-40B4-BE49-F238E27FC236}">
                <a16:creationId xmlns:a16="http://schemas.microsoft.com/office/drawing/2014/main" id="{FC9C364C-C4E9-9943-ABDD-E9D1FAAF9880}"/>
              </a:ext>
            </a:extLst>
          </p:cNvPr>
          <p:cNvSpPr>
            <a:spLocks noGrp="1"/>
          </p:cNvSpPr>
          <p:nvPr>
            <p:ph idx="1"/>
          </p:nvPr>
        </p:nvSpPr>
        <p:spPr/>
        <p:txBody>
          <a:bodyPr/>
          <a:lstStyle/>
          <a:p>
            <a:pPr marL="257175" indent="-257175">
              <a:buClr>
                <a:srgbClr val="FF0000"/>
              </a:buClr>
              <a:buFont typeface="Wingdings" pitchFamily="2" charset="2"/>
              <a:buChar char="§"/>
            </a:pPr>
            <a:r>
              <a:rPr lang="en-US" dirty="0"/>
              <a:t>Most of the common deep learning models are not capable of adapting to different tasks without forgetting what they have learned in the past. </a:t>
            </a:r>
          </a:p>
          <a:p>
            <a:pPr marL="257175" indent="-257175">
              <a:buClr>
                <a:srgbClr val="FF0000"/>
              </a:buClr>
              <a:buFont typeface="Wingdings" pitchFamily="2" charset="2"/>
              <a:buChar char="§"/>
            </a:pPr>
            <a:r>
              <a:rPr lang="en-US" dirty="0"/>
              <a:t>Updating and altering tasks of an already learned model leads to the loss of the previously learned knowledge as the network is not able to maintain the important weights for various distributions. </a:t>
            </a:r>
          </a:p>
          <a:p>
            <a:pPr marL="257175" indent="-257175">
              <a:buClr>
                <a:srgbClr val="FF0000"/>
              </a:buClr>
              <a:buFont typeface="Wingdings" pitchFamily="2" charset="2"/>
              <a:buChar char="§"/>
            </a:pPr>
            <a:r>
              <a:rPr lang="en-US" dirty="0"/>
              <a:t>The attempt to sequentially or continuously learn and adapt to various distributions will eventually result in a model collapse. This phenomenon is referred as catastrophic forgetting or interference (</a:t>
            </a:r>
            <a:r>
              <a:rPr lang="en-US" i="1" dirty="0"/>
              <a:t>McCloskey et al., 1989</a:t>
            </a:r>
            <a:r>
              <a:rPr lang="en-US" dirty="0"/>
              <a:t>) (</a:t>
            </a:r>
            <a:r>
              <a:rPr lang="en-US" i="1" dirty="0"/>
              <a:t>Goodfellow et al., 2013</a:t>
            </a:r>
            <a:r>
              <a:rPr lang="en-US" dirty="0"/>
              <a:t>). </a:t>
            </a:r>
          </a:p>
        </p:txBody>
      </p:sp>
      <p:sp>
        <p:nvSpPr>
          <p:cNvPr id="4" name="Slide Number Placeholder 3">
            <a:extLst>
              <a:ext uri="{FF2B5EF4-FFF2-40B4-BE49-F238E27FC236}">
                <a16:creationId xmlns:a16="http://schemas.microsoft.com/office/drawing/2014/main" id="{CA64531A-8E82-5347-937C-7DAF052FC35A}"/>
              </a:ext>
            </a:extLst>
          </p:cNvPr>
          <p:cNvSpPr>
            <a:spLocks noGrp="1"/>
          </p:cNvSpPr>
          <p:nvPr>
            <p:ph type="sldNum" sz="quarter" idx="12"/>
          </p:nvPr>
        </p:nvSpPr>
        <p:spPr/>
        <p:txBody>
          <a:bodyPr/>
          <a:lstStyle/>
          <a:p>
            <a:fld id="{5DE7DA32-08EE-2E47-89DC-05D3233974D5}" type="slidenum">
              <a:rPr lang="en-US" smtClean="0"/>
              <a:t>8</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27951E1-0DA0-813F-58E7-FDAF477F8D69}"/>
                  </a:ext>
                </a:extLst>
              </p14:cNvPr>
              <p14:cNvContentPartPr/>
              <p14:nvPr/>
            </p14:nvContentPartPr>
            <p14:xfrm>
              <a:off x="1932480" y="3961800"/>
              <a:ext cx="5776560" cy="366840"/>
            </p14:xfrm>
          </p:contentPart>
        </mc:Choice>
        <mc:Fallback>
          <p:pic>
            <p:nvPicPr>
              <p:cNvPr id="3" name="Ink 2">
                <a:extLst>
                  <a:ext uri="{FF2B5EF4-FFF2-40B4-BE49-F238E27FC236}">
                    <a16:creationId xmlns:a16="http://schemas.microsoft.com/office/drawing/2014/main" id="{E27951E1-0DA0-813F-58E7-FDAF477F8D69}"/>
                  </a:ext>
                </a:extLst>
              </p:cNvPr>
              <p:cNvPicPr/>
              <p:nvPr/>
            </p:nvPicPr>
            <p:blipFill>
              <a:blip r:embed="rId3"/>
              <a:stretch>
                <a:fillRect/>
              </a:stretch>
            </p:blipFill>
            <p:spPr>
              <a:xfrm>
                <a:off x="1923120" y="3952440"/>
                <a:ext cx="5795280" cy="385560"/>
              </a:xfrm>
              <a:prstGeom prst="rect">
                <a:avLst/>
              </a:prstGeom>
            </p:spPr>
          </p:pic>
        </mc:Fallback>
      </mc:AlternateContent>
    </p:spTree>
    <p:extLst>
      <p:ext uri="{BB962C8B-B14F-4D97-AF65-F5344CB8AC3E}">
        <p14:creationId xmlns:p14="http://schemas.microsoft.com/office/powerpoint/2010/main" val="14738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8AF8-2A4B-5C76-952F-C0CE0421222E}"/>
              </a:ext>
            </a:extLst>
          </p:cNvPr>
          <p:cNvSpPr>
            <a:spLocks noGrp="1"/>
          </p:cNvSpPr>
          <p:nvPr>
            <p:ph type="title"/>
          </p:nvPr>
        </p:nvSpPr>
        <p:spPr/>
        <p:txBody>
          <a:bodyPr/>
          <a:lstStyle/>
          <a:p>
            <a:r>
              <a:rPr lang="en-GB" dirty="0"/>
              <a:t>Developing clinically and/or care applicable solutions</a:t>
            </a:r>
          </a:p>
        </p:txBody>
      </p:sp>
      <p:sp>
        <p:nvSpPr>
          <p:cNvPr id="3" name="Content Placeholder 2">
            <a:extLst>
              <a:ext uri="{FF2B5EF4-FFF2-40B4-BE49-F238E27FC236}">
                <a16:creationId xmlns:a16="http://schemas.microsoft.com/office/drawing/2014/main" id="{4D83EC53-315E-5AC6-F255-1DEBC8B31082}"/>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be carefully considered. </a:t>
            </a:r>
          </a:p>
          <a:p>
            <a:r>
              <a:rPr lang="en-GB" dirty="0"/>
              <a:t>We should investigate how and when the data is collected and how and when it is going to be used and for what purpose. </a:t>
            </a:r>
          </a:p>
        </p:txBody>
      </p:sp>
      <p:sp>
        <p:nvSpPr>
          <p:cNvPr id="4" name="Slide Number Placeholder 3">
            <a:extLst>
              <a:ext uri="{FF2B5EF4-FFF2-40B4-BE49-F238E27FC236}">
                <a16:creationId xmlns:a16="http://schemas.microsoft.com/office/drawing/2014/main" id="{8B9C871E-E371-CE0A-45E2-4F185BBC0E5A}"/>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D1ACB88-AD3C-AA5B-6D59-CB7E569142B9}"/>
                  </a:ext>
                </a:extLst>
              </p14:cNvPr>
              <p14:cNvContentPartPr/>
              <p14:nvPr/>
            </p14:nvContentPartPr>
            <p14:xfrm>
              <a:off x="2102040" y="735480"/>
              <a:ext cx="6046920" cy="1103400"/>
            </p14:xfrm>
          </p:contentPart>
        </mc:Choice>
        <mc:Fallback>
          <p:pic>
            <p:nvPicPr>
              <p:cNvPr id="5" name="Ink 4">
                <a:extLst>
                  <a:ext uri="{FF2B5EF4-FFF2-40B4-BE49-F238E27FC236}">
                    <a16:creationId xmlns:a16="http://schemas.microsoft.com/office/drawing/2014/main" id="{9D1ACB88-AD3C-AA5B-6D59-CB7E569142B9}"/>
                  </a:ext>
                </a:extLst>
              </p:cNvPr>
              <p:cNvPicPr/>
              <p:nvPr/>
            </p:nvPicPr>
            <p:blipFill>
              <a:blip r:embed="rId3"/>
              <a:stretch>
                <a:fillRect/>
              </a:stretch>
            </p:blipFill>
            <p:spPr>
              <a:xfrm>
                <a:off x="2092680" y="726120"/>
                <a:ext cx="6065640" cy="1122120"/>
              </a:xfrm>
              <a:prstGeom prst="rect">
                <a:avLst/>
              </a:prstGeom>
            </p:spPr>
          </p:pic>
        </mc:Fallback>
      </mc:AlternateContent>
    </p:spTree>
    <p:extLst>
      <p:ext uri="{BB962C8B-B14F-4D97-AF65-F5344CB8AC3E}">
        <p14:creationId xmlns:p14="http://schemas.microsoft.com/office/powerpoint/2010/main" val="984864957"/>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40309</TotalTime>
  <Words>2963</Words>
  <Application>Microsoft Office PowerPoint</Application>
  <PresentationFormat>On-screen Show (16:10)</PresentationFormat>
  <Paragraphs>220</Paragraphs>
  <Slides>45</Slides>
  <Notes>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CCSR</vt:lpstr>
      <vt:lpstr>PowerPoint Presentation</vt:lpstr>
      <vt:lpstr>Machine learning for healthcare and medicine</vt:lpstr>
      <vt:lpstr>ML deployments in real-world settings</vt:lpstr>
      <vt:lpstr>Offline and online models</vt:lpstr>
      <vt:lpstr>Continual learning</vt:lpstr>
      <vt:lpstr>Why do we need continual learning?</vt:lpstr>
      <vt:lpstr>Continual learning</vt:lpstr>
      <vt:lpstr>Forgetting problem in machine learning models</vt:lpstr>
      <vt:lpstr>Developing clinically and/or care applicable solutions</vt:lpstr>
      <vt:lpstr>Outcomes and end-points </vt:lpstr>
      <vt:lpstr>Multi-source data</vt:lpstr>
      <vt:lpstr>Ethical implications - bias</vt:lpstr>
      <vt:lpstr>Algorithmic bias</vt:lpstr>
      <vt:lpstr>Robust evaluation of the models</vt:lpstr>
      <vt:lpstr>Importance of qualitative analysis</vt:lpstr>
      <vt:lpstr>Reporting and context of the application</vt:lpstr>
      <vt:lpstr>Bias as data</vt:lpstr>
      <vt:lpstr>A conceptual framework</vt:lpstr>
      <vt:lpstr>User perception and training requirements</vt:lpstr>
      <vt:lpstr>Deployment and maintenance responsibility </vt:lpstr>
      <vt:lpstr>A roadmap for deploying effective ML systems</vt:lpstr>
      <vt:lpstr>Explainability of the models</vt:lpstr>
      <vt:lpstr>Explaining what and to whom</vt:lpstr>
      <vt:lpstr>Privacy issues </vt:lpstr>
      <vt:lpstr>Fairness and imbalance</vt:lpstr>
      <vt:lpstr>Evaluation metrics </vt:lpstr>
      <vt:lpstr>Prediction and analysis errors </vt:lpstr>
      <vt:lpstr>Sustainability and Environmental Impact</vt:lpstr>
      <vt:lpstr>Reporting the results </vt:lpstr>
      <vt:lpstr>Report variations in the experiments</vt:lpstr>
      <vt:lpstr>Show feature importance (if you can)</vt:lpstr>
      <vt:lpstr>Report the demographics and other data characteristics</vt:lpstr>
      <vt:lpstr>Report training/test splits</vt:lpstr>
      <vt:lpstr>Report validation and repeats</vt:lpstr>
      <vt:lpstr>Report comparisons against baseline models</vt:lpstr>
      <vt:lpstr>Analyse reliability of your model</vt:lpstr>
      <vt:lpstr>Investigate calibration</vt:lpstr>
      <vt:lpstr>Investigate for bias</vt:lpstr>
      <vt:lpstr>Decision-support vs. diagnostic tool</vt:lpstr>
      <vt:lpstr>Important notes in reporting</vt:lpstr>
      <vt:lpstr>Responsible and ethical machine learning</vt:lpstr>
      <vt:lpstr>Responsible and ethical machine learning</vt:lpstr>
      <vt:lpstr>Regulatory framework and existing guidelines</vt:lpstr>
      <vt:lpstr>Further reading</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263</cp:revision>
  <cp:lastPrinted>2018-10-01T18:07:26Z</cp:lastPrinted>
  <dcterms:created xsi:type="dcterms:W3CDTF">2015-10-05T13:27:19Z</dcterms:created>
  <dcterms:modified xsi:type="dcterms:W3CDTF">2024-01-25T12:10:49Z</dcterms:modified>
  <cp:category/>
</cp:coreProperties>
</file>